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700" r:id="rId1"/>
  </p:sldMasterIdLst>
  <p:notesMasterIdLst>
    <p:notesMasterId r:id="rId12"/>
  </p:notesMasterIdLst>
  <p:sldIdLst>
    <p:sldId id="256" r:id="rId2"/>
    <p:sldId id="259" r:id="rId3"/>
    <p:sldId id="261" r:id="rId4"/>
    <p:sldId id="263" r:id="rId5"/>
    <p:sldId id="265" r:id="rId6"/>
    <p:sldId id="267" r:id="rId7"/>
    <p:sldId id="268" r:id="rId8"/>
    <p:sldId id="280" r:id="rId9"/>
    <p:sldId id="279" r:id="rId10"/>
    <p:sldId id="282" r:id="rId11"/>
  </p:sldIdLst>
  <p:sldSz cx="9144000" cy="5143500" type="screen16x9"/>
  <p:notesSz cx="6858000" cy="9144000"/>
  <p:embeddedFontLst>
    <p:embeddedFont>
      <p:font typeface="Open Sans Condensed ExtraBold"/>
      <p:bold r:id="rId13"/>
      <p:italic r:id="rId14"/>
      <p:boldItalic r:id="rId15"/>
    </p:embeddedFont>
  </p:embeddedFontLst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209A"/>
    <a:srgbClr val="A39DEB"/>
    <a:srgbClr val="5147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74AC43-41FE-6E47-816B-6586A666EA43}" v="5" dt="2026-10-01T07:21:45.362"/>
  </p1510:revLst>
</p1510:revInfo>
</file>

<file path=ppt/tableStyles.xml><?xml version="1.0" encoding="utf-8"?>
<a:tblStyleLst xmlns:a="http://schemas.openxmlformats.org/drawingml/2006/main" def="{0ACEE9EC-5AE5-483C-BC9E-1BBB40A8B0C9}">
  <a:tblStyle styleId="{0ACEE9EC-5AE5-483C-BC9E-1BBB40A8B0C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49"/>
    <p:restoredTop sz="94675"/>
  </p:normalViewPr>
  <p:slideViewPr>
    <p:cSldViewPr snapToGrid="0">
      <p:cViewPr varScale="1">
        <p:scale>
          <a:sx n="159" d="100"/>
          <a:sy n="159" d="100"/>
        </p:scale>
        <p:origin x="11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Selin" userId="3e4c3b775bd9bad9" providerId="LiveId" clId="{6F9934D0-DDEE-52F1-A630-2418258CAE3F}"/>
    <pc:docChg chg="undo custSel modSld modMainMaster">
      <pc:chgData name="Roman Selin" userId="3e4c3b775bd9bad9" providerId="LiveId" clId="{6F9934D0-DDEE-52F1-A630-2418258CAE3F}" dt="2026-10-01T07:26:10.788" v="63" actId="2711"/>
      <pc:docMkLst>
        <pc:docMk/>
      </pc:docMkLst>
      <pc:sldChg chg="setBg">
        <pc:chgData name="Roman Selin" userId="3e4c3b775bd9bad9" providerId="LiveId" clId="{6F9934D0-DDEE-52F1-A630-2418258CAE3F}" dt="2026-10-01T07:21:45.362" v="6"/>
        <pc:sldMkLst>
          <pc:docMk/>
          <pc:sldMk cId="0" sldId="256"/>
        </pc:sldMkLst>
      </pc:sldChg>
      <pc:sldChg chg="modSp mod">
        <pc:chgData name="Roman Selin" userId="3e4c3b775bd9bad9" providerId="LiveId" clId="{6F9934D0-DDEE-52F1-A630-2418258CAE3F}" dt="2026-10-01T07:25:31.939" v="57" actId="2711"/>
        <pc:sldMkLst>
          <pc:docMk/>
          <pc:sldMk cId="0" sldId="259"/>
        </pc:sldMkLst>
        <pc:spChg chg="mod">
          <ac:chgData name="Roman Selin" userId="3e4c3b775bd9bad9" providerId="LiveId" clId="{6F9934D0-DDEE-52F1-A630-2418258CAE3F}" dt="2026-10-01T07:25:31.939" v="57" actId="2711"/>
          <ac:spMkLst>
            <pc:docMk/>
            <pc:sldMk cId="0" sldId="259"/>
            <ac:spMk id="9" creationId="{1CCDDBC6-0B4A-81C2-3A02-13D44F54015D}"/>
          </ac:spMkLst>
        </pc:spChg>
        <pc:spChg chg="mod">
          <ac:chgData name="Roman Selin" userId="3e4c3b775bd9bad9" providerId="LiveId" clId="{6F9934D0-DDEE-52F1-A630-2418258CAE3F}" dt="2026-10-01T07:22:26.643" v="12" actId="403"/>
          <ac:spMkLst>
            <pc:docMk/>
            <pc:sldMk cId="0" sldId="259"/>
            <ac:spMk id="3858" creationId="{00000000-0000-0000-0000-000000000000}"/>
          </ac:spMkLst>
        </pc:spChg>
        <pc:spChg chg="mod">
          <ac:chgData name="Roman Selin" userId="3e4c3b775bd9bad9" providerId="LiveId" clId="{6F9934D0-DDEE-52F1-A630-2418258CAE3F}" dt="2026-10-01T07:22:34.751" v="14" actId="2711"/>
          <ac:spMkLst>
            <pc:docMk/>
            <pc:sldMk cId="0" sldId="259"/>
            <ac:spMk id="3859" creationId="{00000000-0000-0000-0000-000000000000}"/>
          </ac:spMkLst>
        </pc:spChg>
      </pc:sldChg>
      <pc:sldChg chg="modSp mod">
        <pc:chgData name="Roman Selin" userId="3e4c3b775bd9bad9" providerId="LiveId" clId="{6F9934D0-DDEE-52F1-A630-2418258CAE3F}" dt="2026-10-01T07:25:47.019" v="59" actId="1076"/>
        <pc:sldMkLst>
          <pc:docMk/>
          <pc:sldMk cId="0" sldId="261"/>
        </pc:sldMkLst>
        <pc:spChg chg="mod">
          <ac:chgData name="Roman Selin" userId="3e4c3b775bd9bad9" providerId="LiveId" clId="{6F9934D0-DDEE-52F1-A630-2418258CAE3F}" dt="2026-10-01T07:25:41.086" v="58" actId="2711"/>
          <ac:spMkLst>
            <pc:docMk/>
            <pc:sldMk cId="0" sldId="261"/>
            <ac:spMk id="2" creationId="{1CA72EC1-B765-E66F-8DDA-1CDB8257F83B}"/>
          </ac:spMkLst>
        </pc:spChg>
        <pc:spChg chg="mod">
          <ac:chgData name="Roman Selin" userId="3e4c3b775bd9bad9" providerId="LiveId" clId="{6F9934D0-DDEE-52F1-A630-2418258CAE3F}" dt="2026-10-01T07:25:47.019" v="59" actId="1076"/>
          <ac:spMkLst>
            <pc:docMk/>
            <pc:sldMk cId="0" sldId="261"/>
            <ac:spMk id="12" creationId="{19FBCABF-02E5-1629-6E2B-0EDCC81E20CA}"/>
          </ac:spMkLst>
        </pc:spChg>
        <pc:spChg chg="mod">
          <ac:chgData name="Roman Selin" userId="3e4c3b775bd9bad9" providerId="LiveId" clId="{6F9934D0-DDEE-52F1-A630-2418258CAE3F}" dt="2026-10-01T07:25:47.019" v="59" actId="1076"/>
          <ac:spMkLst>
            <pc:docMk/>
            <pc:sldMk cId="0" sldId="261"/>
            <ac:spMk id="3871" creationId="{00000000-0000-0000-0000-000000000000}"/>
          </ac:spMkLst>
        </pc:spChg>
      </pc:sldChg>
      <pc:sldChg chg="modSp mod">
        <pc:chgData name="Roman Selin" userId="3e4c3b775bd9bad9" providerId="LiveId" clId="{6F9934D0-DDEE-52F1-A630-2418258CAE3F}" dt="2026-10-01T07:25:54.220" v="60" actId="2711"/>
        <pc:sldMkLst>
          <pc:docMk/>
          <pc:sldMk cId="0" sldId="263"/>
        </pc:sldMkLst>
        <pc:spChg chg="mod">
          <ac:chgData name="Roman Selin" userId="3e4c3b775bd9bad9" providerId="LiveId" clId="{6F9934D0-DDEE-52F1-A630-2418258CAE3F}" dt="2026-10-01T07:25:54.220" v="60" actId="2711"/>
          <ac:spMkLst>
            <pc:docMk/>
            <pc:sldMk cId="0" sldId="263"/>
            <ac:spMk id="2" creationId="{0193D228-7DF8-E127-B311-587B7084F676}"/>
          </ac:spMkLst>
        </pc:spChg>
        <pc:spChg chg="mod">
          <ac:chgData name="Roman Selin" userId="3e4c3b775bd9bad9" providerId="LiveId" clId="{6F9934D0-DDEE-52F1-A630-2418258CAE3F}" dt="2026-10-01T07:23:44.748" v="32" actId="1076"/>
          <ac:spMkLst>
            <pc:docMk/>
            <pc:sldMk cId="0" sldId="263"/>
            <ac:spMk id="3897" creationId="{00000000-0000-0000-0000-000000000000}"/>
          </ac:spMkLst>
        </pc:spChg>
        <pc:spChg chg="mod">
          <ac:chgData name="Roman Selin" userId="3e4c3b775bd9bad9" providerId="LiveId" clId="{6F9934D0-DDEE-52F1-A630-2418258CAE3F}" dt="2026-10-01T07:23:37.746" v="31" actId="1076"/>
          <ac:spMkLst>
            <pc:docMk/>
            <pc:sldMk cId="0" sldId="263"/>
            <ac:spMk id="3898" creationId="{00000000-0000-0000-0000-000000000000}"/>
          </ac:spMkLst>
        </pc:spChg>
        <pc:spChg chg="mod">
          <ac:chgData name="Roman Selin" userId="3e4c3b775bd9bad9" providerId="LiveId" clId="{6F9934D0-DDEE-52F1-A630-2418258CAE3F}" dt="2026-10-01T07:23:44.748" v="32" actId="1076"/>
          <ac:spMkLst>
            <pc:docMk/>
            <pc:sldMk cId="0" sldId="263"/>
            <ac:spMk id="3899" creationId="{00000000-0000-0000-0000-000000000000}"/>
          </ac:spMkLst>
        </pc:spChg>
      </pc:sldChg>
      <pc:sldChg chg="modSp mod">
        <pc:chgData name="Roman Selin" userId="3e4c3b775bd9bad9" providerId="LiveId" clId="{6F9934D0-DDEE-52F1-A630-2418258CAE3F}" dt="2026-10-01T07:26:00.886" v="61" actId="2711"/>
        <pc:sldMkLst>
          <pc:docMk/>
          <pc:sldMk cId="0" sldId="265"/>
        </pc:sldMkLst>
        <pc:spChg chg="mod">
          <ac:chgData name="Roman Selin" userId="3e4c3b775bd9bad9" providerId="LiveId" clId="{6F9934D0-DDEE-52F1-A630-2418258CAE3F}" dt="2026-10-01T07:26:00.886" v="61" actId="2711"/>
          <ac:spMkLst>
            <pc:docMk/>
            <pc:sldMk cId="0" sldId="265"/>
            <ac:spMk id="2" creationId="{EE5DAC80-BBD6-1C64-2848-FE76782F2077}"/>
          </ac:spMkLst>
        </pc:spChg>
        <pc:spChg chg="mod">
          <ac:chgData name="Roman Selin" userId="3e4c3b775bd9bad9" providerId="LiveId" clId="{6F9934D0-DDEE-52F1-A630-2418258CAE3F}" dt="2026-10-01T07:23:32.960" v="30" actId="1076"/>
          <ac:spMkLst>
            <pc:docMk/>
            <pc:sldMk cId="0" sldId="265"/>
            <ac:spMk id="3914" creationId="{00000000-0000-0000-0000-000000000000}"/>
          </ac:spMkLst>
        </pc:spChg>
        <pc:spChg chg="mod">
          <ac:chgData name="Roman Selin" userId="3e4c3b775bd9bad9" providerId="LiveId" clId="{6F9934D0-DDEE-52F1-A630-2418258CAE3F}" dt="2026-10-01T07:23:32.960" v="30" actId="1076"/>
          <ac:spMkLst>
            <pc:docMk/>
            <pc:sldMk cId="0" sldId="265"/>
            <ac:spMk id="3915" creationId="{00000000-0000-0000-0000-000000000000}"/>
          </ac:spMkLst>
        </pc:spChg>
        <pc:picChg chg="mod">
          <ac:chgData name="Roman Selin" userId="3e4c3b775bd9bad9" providerId="LiveId" clId="{6F9934D0-DDEE-52F1-A630-2418258CAE3F}" dt="2026-10-01T07:23:32.960" v="30" actId="1076"/>
          <ac:picMkLst>
            <pc:docMk/>
            <pc:sldMk cId="0" sldId="265"/>
            <ac:picMk id="3916" creationId="{00000000-0000-0000-0000-000000000000}"/>
          </ac:picMkLst>
        </pc:picChg>
      </pc:sldChg>
      <pc:sldChg chg="modSp mod">
        <pc:chgData name="Roman Selin" userId="3e4c3b775bd9bad9" providerId="LiveId" clId="{6F9934D0-DDEE-52F1-A630-2418258CAE3F}" dt="2026-10-01T07:26:05.688" v="62" actId="2711"/>
        <pc:sldMkLst>
          <pc:docMk/>
          <pc:sldMk cId="0" sldId="267"/>
        </pc:sldMkLst>
        <pc:spChg chg="mod">
          <ac:chgData name="Roman Selin" userId="3e4c3b775bd9bad9" providerId="LiveId" clId="{6F9934D0-DDEE-52F1-A630-2418258CAE3F}" dt="2026-10-01T07:26:05.688" v="62" actId="2711"/>
          <ac:spMkLst>
            <pc:docMk/>
            <pc:sldMk cId="0" sldId="267"/>
            <ac:spMk id="2" creationId="{A36A8C5E-CB51-C388-DF96-0C96EA3A3E60}"/>
          </ac:spMkLst>
        </pc:spChg>
        <pc:spChg chg="mod">
          <ac:chgData name="Roman Selin" userId="3e4c3b775bd9bad9" providerId="LiveId" clId="{6F9934D0-DDEE-52F1-A630-2418258CAE3F}" dt="2026-10-01T07:23:58.713" v="37" actId="14100"/>
          <ac:spMkLst>
            <pc:docMk/>
            <pc:sldMk cId="0" sldId="267"/>
            <ac:spMk id="12" creationId="{0592DCA2-494E-D8AB-4EFF-507280FCDA92}"/>
          </ac:spMkLst>
        </pc:spChg>
        <pc:spChg chg="mod">
          <ac:chgData name="Roman Selin" userId="3e4c3b775bd9bad9" providerId="LiveId" clId="{6F9934D0-DDEE-52F1-A630-2418258CAE3F}" dt="2026-10-01T07:24:06.050" v="38" actId="2711"/>
          <ac:spMkLst>
            <pc:docMk/>
            <pc:sldMk cId="0" sldId="267"/>
            <ac:spMk id="3929" creationId="{00000000-0000-0000-0000-000000000000}"/>
          </ac:spMkLst>
        </pc:spChg>
        <pc:spChg chg="mod">
          <ac:chgData name="Roman Selin" userId="3e4c3b775bd9bad9" providerId="LiveId" clId="{6F9934D0-DDEE-52F1-A630-2418258CAE3F}" dt="2026-10-01T07:24:06.050" v="38" actId="2711"/>
          <ac:spMkLst>
            <pc:docMk/>
            <pc:sldMk cId="0" sldId="267"/>
            <ac:spMk id="3930" creationId="{00000000-0000-0000-0000-000000000000}"/>
          </ac:spMkLst>
        </pc:spChg>
        <pc:spChg chg="mod">
          <ac:chgData name="Roman Selin" userId="3e4c3b775bd9bad9" providerId="LiveId" clId="{6F9934D0-DDEE-52F1-A630-2418258CAE3F}" dt="2026-10-01T07:24:06.050" v="38" actId="2711"/>
          <ac:spMkLst>
            <pc:docMk/>
            <pc:sldMk cId="0" sldId="267"/>
            <ac:spMk id="3931" creationId="{00000000-0000-0000-0000-000000000000}"/>
          </ac:spMkLst>
        </pc:spChg>
      </pc:sldChg>
      <pc:sldChg chg="delSp modSp mod">
        <pc:chgData name="Roman Selin" userId="3e4c3b775bd9bad9" providerId="LiveId" clId="{6F9934D0-DDEE-52F1-A630-2418258CAE3F}" dt="2026-10-01T07:26:10.788" v="63" actId="2711"/>
        <pc:sldMkLst>
          <pc:docMk/>
          <pc:sldMk cId="0" sldId="268"/>
        </pc:sldMkLst>
        <pc:spChg chg="mod">
          <ac:chgData name="Roman Selin" userId="3e4c3b775bd9bad9" providerId="LiveId" clId="{6F9934D0-DDEE-52F1-A630-2418258CAE3F}" dt="2026-10-01T07:26:10.788" v="63" actId="2711"/>
          <ac:spMkLst>
            <pc:docMk/>
            <pc:sldMk cId="0" sldId="268"/>
            <ac:spMk id="2" creationId="{B50208B3-C8B7-C205-6D8A-869F2A811DBB}"/>
          </ac:spMkLst>
        </pc:spChg>
        <pc:spChg chg="mod">
          <ac:chgData name="Roman Selin" userId="3e4c3b775bd9bad9" providerId="LiveId" clId="{6F9934D0-DDEE-52F1-A630-2418258CAE3F}" dt="2026-10-01T07:24:17.336" v="42" actId="113"/>
          <ac:spMkLst>
            <pc:docMk/>
            <pc:sldMk cId="0" sldId="268"/>
            <ac:spMk id="12" creationId="{1056C864-F691-055E-F307-A9ACF8B32AD1}"/>
          </ac:spMkLst>
        </pc:spChg>
        <pc:spChg chg="del">
          <ac:chgData name="Roman Selin" userId="3e4c3b775bd9bad9" providerId="LiveId" clId="{6F9934D0-DDEE-52F1-A630-2418258CAE3F}" dt="2026-10-01T07:24:27.130" v="44" actId="478"/>
          <ac:spMkLst>
            <pc:docMk/>
            <pc:sldMk cId="0" sldId="268"/>
            <ac:spMk id="3939" creationId="{00000000-0000-0000-0000-000000000000}"/>
          </ac:spMkLst>
        </pc:spChg>
        <pc:graphicFrameChg chg="modGraphic">
          <ac:chgData name="Roman Selin" userId="3e4c3b775bd9bad9" providerId="LiveId" clId="{6F9934D0-DDEE-52F1-A630-2418258CAE3F}" dt="2026-10-01T07:24:24.481" v="43" actId="2711"/>
          <ac:graphicFrameMkLst>
            <pc:docMk/>
            <pc:sldMk cId="0" sldId="268"/>
            <ac:graphicFrameMk id="3938" creationId="{00000000-0000-0000-0000-000000000000}"/>
          </ac:graphicFrameMkLst>
        </pc:graphicFrameChg>
      </pc:sldChg>
      <pc:sldChg chg="modSp mod">
        <pc:chgData name="Roman Selin" userId="3e4c3b775bd9bad9" providerId="LiveId" clId="{6F9934D0-DDEE-52F1-A630-2418258CAE3F}" dt="2026-10-01T07:25:17.800" v="54" actId="2711"/>
        <pc:sldMkLst>
          <pc:docMk/>
          <pc:sldMk cId="0" sldId="279"/>
        </pc:sldMkLst>
        <pc:spChg chg="mod">
          <ac:chgData name="Roman Selin" userId="3e4c3b775bd9bad9" providerId="LiveId" clId="{6F9934D0-DDEE-52F1-A630-2418258CAE3F}" dt="2026-10-01T07:25:17.800" v="54" actId="2711"/>
          <ac:spMkLst>
            <pc:docMk/>
            <pc:sldMk cId="0" sldId="279"/>
            <ac:spMk id="2" creationId="{452D28DE-3BE1-95C2-0459-1A702F2B3942}"/>
          </ac:spMkLst>
        </pc:spChg>
        <pc:spChg chg="mod">
          <ac:chgData name="Roman Selin" userId="3e4c3b775bd9bad9" providerId="LiveId" clId="{6F9934D0-DDEE-52F1-A630-2418258CAE3F}" dt="2026-10-01T07:25:11.270" v="53" actId="1076"/>
          <ac:spMkLst>
            <pc:docMk/>
            <pc:sldMk cId="0" sldId="279"/>
            <ac:spMk id="4038" creationId="{00000000-0000-0000-0000-000000000000}"/>
          </ac:spMkLst>
        </pc:spChg>
        <pc:spChg chg="mod">
          <ac:chgData name="Roman Selin" userId="3e4c3b775bd9bad9" providerId="LiveId" clId="{6F9934D0-DDEE-52F1-A630-2418258CAE3F}" dt="2026-10-01T07:25:11.270" v="53" actId="1076"/>
          <ac:spMkLst>
            <pc:docMk/>
            <pc:sldMk cId="0" sldId="279"/>
            <ac:spMk id="4039" creationId="{00000000-0000-0000-0000-000000000000}"/>
          </ac:spMkLst>
        </pc:spChg>
        <pc:spChg chg="mod">
          <ac:chgData name="Roman Selin" userId="3e4c3b775bd9bad9" providerId="LiveId" clId="{6F9934D0-DDEE-52F1-A630-2418258CAE3F}" dt="2026-10-01T07:25:11.270" v="53" actId="1076"/>
          <ac:spMkLst>
            <pc:docMk/>
            <pc:sldMk cId="0" sldId="279"/>
            <ac:spMk id="4040" creationId="{00000000-0000-0000-0000-000000000000}"/>
          </ac:spMkLst>
        </pc:spChg>
      </pc:sldChg>
      <pc:sldChg chg="modSp mod">
        <pc:chgData name="Roman Selin" userId="3e4c3b775bd9bad9" providerId="LiveId" clId="{6F9934D0-DDEE-52F1-A630-2418258CAE3F}" dt="2026-10-01T07:24:48.331" v="49" actId="2711"/>
        <pc:sldMkLst>
          <pc:docMk/>
          <pc:sldMk cId="0" sldId="280"/>
        </pc:sldMkLst>
        <pc:spChg chg="mod">
          <ac:chgData name="Roman Selin" userId="3e4c3b775bd9bad9" providerId="LiveId" clId="{6F9934D0-DDEE-52F1-A630-2418258CAE3F}" dt="2026-10-01T07:24:48.331" v="49" actId="2711"/>
          <ac:spMkLst>
            <pc:docMk/>
            <pc:sldMk cId="0" sldId="280"/>
            <ac:spMk id="2" creationId="{802F9443-59C5-0EA7-74BB-F99E57949A1D}"/>
          </ac:spMkLst>
        </pc:spChg>
        <pc:spChg chg="mod">
          <ac:chgData name="Roman Selin" userId="3e4c3b775bd9bad9" providerId="LiveId" clId="{6F9934D0-DDEE-52F1-A630-2418258CAE3F}" dt="2026-10-01T07:24:39.020" v="48" actId="113"/>
          <ac:spMkLst>
            <pc:docMk/>
            <pc:sldMk cId="0" sldId="280"/>
            <ac:spMk id="10" creationId="{F0071F81-E3A8-A613-0C27-08301900090D}"/>
          </ac:spMkLst>
        </pc:spChg>
        <pc:spChg chg="mod">
          <ac:chgData name="Roman Selin" userId="3e4c3b775bd9bad9" providerId="LiveId" clId="{6F9934D0-DDEE-52F1-A630-2418258CAE3F}" dt="2026-10-01T07:24:36.497" v="46" actId="2711"/>
          <ac:spMkLst>
            <pc:docMk/>
            <pc:sldMk cId="0" sldId="280"/>
            <ac:spMk id="4047" creationId="{00000000-0000-0000-0000-000000000000}"/>
          </ac:spMkLst>
        </pc:spChg>
      </pc:sldChg>
      <pc:sldChg chg="setBg">
        <pc:chgData name="Roman Selin" userId="3e4c3b775bd9bad9" providerId="LiveId" clId="{6F9934D0-DDEE-52F1-A630-2418258CAE3F}" dt="2026-10-01T07:21:45.362" v="6"/>
        <pc:sldMkLst>
          <pc:docMk/>
          <pc:sldMk cId="0" sldId="282"/>
        </pc:sldMkLst>
      </pc:sldChg>
      <pc:sldMasterChg chg="setBg modSldLayout">
        <pc:chgData name="Roman Selin" userId="3e4c3b775bd9bad9" providerId="LiveId" clId="{6F9934D0-DDEE-52F1-A630-2418258CAE3F}" dt="2026-10-01T07:21:45.362" v="6"/>
        <pc:sldMasterMkLst>
          <pc:docMk/>
          <pc:sldMasterMk cId="3987457981" sldId="2147483700"/>
        </pc:sldMasterMkLst>
        <pc:sldLayoutChg chg="setBg">
          <pc:chgData name="Roman Selin" userId="3e4c3b775bd9bad9" providerId="LiveId" clId="{6F9934D0-DDEE-52F1-A630-2418258CAE3F}" dt="2026-10-01T07:21:45.362" v="6"/>
          <pc:sldLayoutMkLst>
            <pc:docMk/>
            <pc:sldMasterMk cId="3987457981" sldId="2147483700"/>
            <pc:sldLayoutMk cId="1630779337" sldId="2147483701"/>
          </pc:sldLayoutMkLst>
        </pc:sldLayoutChg>
        <pc:sldLayoutChg chg="setBg">
          <pc:chgData name="Roman Selin" userId="3e4c3b775bd9bad9" providerId="LiveId" clId="{6F9934D0-DDEE-52F1-A630-2418258CAE3F}" dt="2026-10-01T07:21:45.362" v="6"/>
          <pc:sldLayoutMkLst>
            <pc:docMk/>
            <pc:sldMasterMk cId="3987457981" sldId="2147483700"/>
            <pc:sldLayoutMk cId="351978609" sldId="2147483702"/>
          </pc:sldLayoutMkLst>
        </pc:sldLayoutChg>
        <pc:sldLayoutChg chg="setBg">
          <pc:chgData name="Roman Selin" userId="3e4c3b775bd9bad9" providerId="LiveId" clId="{6F9934D0-DDEE-52F1-A630-2418258CAE3F}" dt="2026-10-01T07:21:45.362" v="6"/>
          <pc:sldLayoutMkLst>
            <pc:docMk/>
            <pc:sldMasterMk cId="3987457981" sldId="2147483700"/>
            <pc:sldLayoutMk cId="2338989447" sldId="2147483703"/>
          </pc:sldLayoutMkLst>
        </pc:sldLayoutChg>
        <pc:sldLayoutChg chg="setBg">
          <pc:chgData name="Roman Selin" userId="3e4c3b775bd9bad9" providerId="LiveId" clId="{6F9934D0-DDEE-52F1-A630-2418258CAE3F}" dt="2026-10-01T07:21:45.362" v="6"/>
          <pc:sldLayoutMkLst>
            <pc:docMk/>
            <pc:sldMasterMk cId="3987457981" sldId="2147483700"/>
            <pc:sldLayoutMk cId="3506680895" sldId="2147483704"/>
          </pc:sldLayoutMkLst>
        </pc:sldLayoutChg>
        <pc:sldLayoutChg chg="setBg">
          <pc:chgData name="Roman Selin" userId="3e4c3b775bd9bad9" providerId="LiveId" clId="{6F9934D0-DDEE-52F1-A630-2418258CAE3F}" dt="2026-10-01T07:21:45.362" v="6"/>
          <pc:sldLayoutMkLst>
            <pc:docMk/>
            <pc:sldMasterMk cId="3987457981" sldId="2147483700"/>
            <pc:sldLayoutMk cId="1677496729" sldId="2147483705"/>
          </pc:sldLayoutMkLst>
        </pc:sldLayoutChg>
        <pc:sldLayoutChg chg="setBg">
          <pc:chgData name="Roman Selin" userId="3e4c3b775bd9bad9" providerId="LiveId" clId="{6F9934D0-DDEE-52F1-A630-2418258CAE3F}" dt="2026-10-01T07:21:45.362" v="6"/>
          <pc:sldLayoutMkLst>
            <pc:docMk/>
            <pc:sldMasterMk cId="3987457981" sldId="2147483700"/>
            <pc:sldLayoutMk cId="2704837623" sldId="2147483706"/>
          </pc:sldLayoutMkLst>
        </pc:sldLayoutChg>
        <pc:sldLayoutChg chg="setBg">
          <pc:chgData name="Roman Selin" userId="3e4c3b775bd9bad9" providerId="LiveId" clId="{6F9934D0-DDEE-52F1-A630-2418258CAE3F}" dt="2026-10-01T07:21:45.362" v="6"/>
          <pc:sldLayoutMkLst>
            <pc:docMk/>
            <pc:sldMasterMk cId="3987457981" sldId="2147483700"/>
            <pc:sldLayoutMk cId="1631700923" sldId="2147483707"/>
          </pc:sldLayoutMkLst>
        </pc:sldLayoutChg>
        <pc:sldLayoutChg chg="setBg">
          <pc:chgData name="Roman Selin" userId="3e4c3b775bd9bad9" providerId="LiveId" clId="{6F9934D0-DDEE-52F1-A630-2418258CAE3F}" dt="2026-10-01T07:21:45.362" v="6"/>
          <pc:sldLayoutMkLst>
            <pc:docMk/>
            <pc:sldMasterMk cId="3987457981" sldId="2147483700"/>
            <pc:sldLayoutMk cId="3083119543" sldId="2147483708"/>
          </pc:sldLayoutMkLst>
        </pc:sldLayoutChg>
        <pc:sldLayoutChg chg="setBg">
          <pc:chgData name="Roman Selin" userId="3e4c3b775bd9bad9" providerId="LiveId" clId="{6F9934D0-DDEE-52F1-A630-2418258CAE3F}" dt="2026-10-01T07:21:45.362" v="6"/>
          <pc:sldLayoutMkLst>
            <pc:docMk/>
            <pc:sldMasterMk cId="3987457981" sldId="2147483700"/>
            <pc:sldLayoutMk cId="745498090" sldId="2147483709"/>
          </pc:sldLayoutMkLst>
        </pc:sldLayoutChg>
        <pc:sldLayoutChg chg="setBg">
          <pc:chgData name="Roman Selin" userId="3e4c3b775bd9bad9" providerId="LiveId" clId="{6F9934D0-DDEE-52F1-A630-2418258CAE3F}" dt="2026-10-01T07:21:45.362" v="6"/>
          <pc:sldLayoutMkLst>
            <pc:docMk/>
            <pc:sldMasterMk cId="3987457981" sldId="2147483700"/>
            <pc:sldLayoutMk cId="3270910207" sldId="2147483710"/>
          </pc:sldLayoutMkLst>
        </pc:sldLayoutChg>
        <pc:sldLayoutChg chg="setBg">
          <pc:chgData name="Roman Selin" userId="3e4c3b775bd9bad9" providerId="LiveId" clId="{6F9934D0-DDEE-52F1-A630-2418258CAE3F}" dt="2026-10-01T07:21:45.362" v="6"/>
          <pc:sldLayoutMkLst>
            <pc:docMk/>
            <pc:sldMasterMk cId="3987457981" sldId="2147483700"/>
            <pc:sldLayoutMk cId="2437818970" sldId="2147483711"/>
          </pc:sldLayoutMkLst>
        </pc:sldLayoutChg>
        <pc:sldLayoutChg chg="addSp delSp modSp mod setBg">
          <pc:chgData name="Roman Selin" userId="3e4c3b775bd9bad9" providerId="LiveId" clId="{6F9934D0-DDEE-52F1-A630-2418258CAE3F}" dt="2026-10-01T07:21:45.362" v="6"/>
          <pc:sldLayoutMkLst>
            <pc:docMk/>
            <pc:sldMasterMk cId="3987457981" sldId="2147483700"/>
            <pc:sldLayoutMk cId="872158058" sldId="2147483712"/>
          </pc:sldLayoutMkLst>
          <pc:spChg chg="add del mod">
            <ac:chgData name="Roman Selin" userId="3e4c3b775bd9bad9" providerId="LiveId" clId="{6F9934D0-DDEE-52F1-A630-2418258CAE3F}" dt="2026-10-01T07:17:34.628" v="2"/>
            <ac:spMkLst>
              <pc:docMk/>
              <pc:sldMasterMk cId="3987457981" sldId="2147483700"/>
              <pc:sldLayoutMk cId="872158058" sldId="2147483712"/>
              <ac:spMk id="2" creationId="{D38D8CA5-6AD4-6638-3455-756878B96220}"/>
            </ac:spMkLst>
          </pc:spChg>
        </pc:sldLayoutChg>
        <pc:sldLayoutChg chg="setBg">
          <pc:chgData name="Roman Selin" userId="3e4c3b775bd9bad9" providerId="LiveId" clId="{6F9934D0-DDEE-52F1-A630-2418258CAE3F}" dt="2026-10-01T07:21:45.362" v="6"/>
          <pc:sldLayoutMkLst>
            <pc:docMk/>
            <pc:sldMasterMk cId="3987457981" sldId="2147483700"/>
            <pc:sldLayoutMk cId="3542033152" sldId="2147483713"/>
          </pc:sldLayoutMkLst>
        </pc:sldLayoutChg>
        <pc:sldLayoutChg chg="setBg">
          <pc:chgData name="Roman Selin" userId="3e4c3b775bd9bad9" providerId="LiveId" clId="{6F9934D0-DDEE-52F1-A630-2418258CAE3F}" dt="2026-10-01T07:21:45.362" v="6"/>
          <pc:sldLayoutMkLst>
            <pc:docMk/>
            <pc:sldMasterMk cId="3987457981" sldId="2147483700"/>
            <pc:sldLayoutMk cId="842226266" sldId="2147483714"/>
          </pc:sldLayoutMkLst>
        </pc:sldLayoutChg>
        <pc:sldLayoutChg chg="setBg">
          <pc:chgData name="Roman Selin" userId="3e4c3b775bd9bad9" providerId="LiveId" clId="{6F9934D0-DDEE-52F1-A630-2418258CAE3F}" dt="2026-10-01T07:21:45.362" v="6"/>
          <pc:sldLayoutMkLst>
            <pc:docMk/>
            <pc:sldMasterMk cId="3987457981" sldId="2147483700"/>
            <pc:sldLayoutMk cId="3196777005" sldId="2147483715"/>
          </pc:sldLayoutMkLst>
        </pc:sldLayoutChg>
        <pc:sldLayoutChg chg="setBg">
          <pc:chgData name="Roman Selin" userId="3e4c3b775bd9bad9" providerId="LiveId" clId="{6F9934D0-DDEE-52F1-A630-2418258CAE3F}" dt="2026-10-01T07:21:45.362" v="6"/>
          <pc:sldLayoutMkLst>
            <pc:docMk/>
            <pc:sldMasterMk cId="3987457981" sldId="2147483700"/>
            <pc:sldLayoutMk cId="976999484" sldId="214748371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3" name="Google Shape;383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4" name="Google Shape;383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5" name="Google Shape;3855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6" name="Google Shape;3856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7" name="Google Shape;386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8" name="Google Shape;386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4" name="Google Shape;3894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5" name="Google Shape;3895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" name="Google Shape;3911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2" name="Google Shape;3912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5" name="Google Shape;3925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6" name="Google Shape;3926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4" name="Google Shape;3934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5" name="Google Shape;3935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3" name="Google Shape;4043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4" name="Google Shape;4044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5" name="Google Shape;4035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6" name="Google Shape;4036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8" name="Google Shape;4058;g35694cd56_0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9" name="Google Shape;4059;g35694cd56_0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BFEB0-65DD-B488-99F8-B354B3DCE5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69865A-61DB-616F-8F36-C755C6F535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58A84B-7FAE-874E-E4FC-C550D9D67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FC5B-8850-4355-BDC7-659A98B7BCDB}" type="datetimeFigureOut">
              <a:rPr lang="uk-UA" smtClean="0"/>
              <a:t>02.10.26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839F03-4BC3-941E-8A66-1D431B246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E688D-6117-5C11-418F-50D0EFA0F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3077933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49D17-DED5-232C-CA2C-85277C0B4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01BE3-257E-2A23-6B5A-6A415D37E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A3727C-B766-A26A-9DB5-F44793213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FC5B-8850-4355-BDC7-659A98B7BCDB}" type="datetimeFigureOut">
              <a:rPr lang="uk-UA" smtClean="0"/>
              <a:t>02.10.26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9D5C8-3488-A661-00A0-76717A5BC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E1046-0B4A-441F-DCCE-3FA1B4245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1978609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999E7-43FB-6348-6556-C5A3759F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7BAFD9-7866-616E-7A0C-C036C04E32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BDFC6-4A50-3396-309C-578468587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FC5B-8850-4355-BDC7-659A98B7BCDB}" type="datetimeFigureOut">
              <a:rPr lang="uk-UA" smtClean="0"/>
              <a:t>02.10.26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18B7FE-0045-1A20-7886-35ECD623F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950CB-B3DC-145F-9DB2-5BB8EE036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38989447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81BFF-3E2E-DF37-734F-E01EB23D1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F13FF-1D7D-FF58-F642-D611001E02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1D29A6-ED1B-20C6-BFE3-382F44DD1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AED980-5202-E36C-9492-41F87818C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FC5B-8850-4355-BDC7-659A98B7BCDB}" type="datetimeFigureOut">
              <a:rPr lang="uk-UA" smtClean="0"/>
              <a:t>02.10.26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9BDB61-FA48-58B7-0A0B-454D237D8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E95FFF-CC2C-9ED4-C0BF-0B5655FD0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06680895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D5CB0-FE32-6B39-7C2D-A8FDAA60B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4BA22-D5DA-B398-4302-9D23184C2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E4DAD9-D9B6-3D75-2BF0-0A6903BC3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AA5A34-DB19-9DCF-AD40-5E54DE6DF6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967659-4CBC-2F5D-305C-E7686F894F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1F0DED-39D8-9089-2702-8179B1858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FC5B-8850-4355-BDC7-659A98B7BCDB}" type="datetimeFigureOut">
              <a:rPr lang="uk-UA" smtClean="0"/>
              <a:t>02.10.26</a:t>
            </a:fld>
            <a:endParaRPr lang="uk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1AB488-4917-D121-8ED1-D02E8845C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279F55-EF6F-A4D5-8ED9-7B103B9AA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7749672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11548-674B-67BB-F705-7EBF74332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E94D77-E21C-6989-92E9-C1116DED1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FC5B-8850-4355-BDC7-659A98B7BCDB}" type="datetimeFigureOut">
              <a:rPr lang="uk-UA" smtClean="0"/>
              <a:t>02.10.26</a:t>
            </a:fld>
            <a:endParaRPr lang="uk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F04910-781A-A788-9488-D1E02A21A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F23B4E-4C60-651D-351D-383D6946F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0483762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6D333C-1670-E142-32DE-65FD3213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FC5B-8850-4355-BDC7-659A98B7BCDB}" type="datetimeFigureOut">
              <a:rPr lang="uk-UA" smtClean="0"/>
              <a:t>02.10.26</a:t>
            </a:fld>
            <a:endParaRPr lang="uk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51E485-5EF3-041C-0E27-6406D5959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77D0E-89DF-E73B-E728-FBFD0B8FD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31700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C9047-536B-7027-461C-D75CBEEE0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AD712-F8CC-53DA-7598-8E6C9ED88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41BC19-9E94-6BD6-D4C7-1608F6D19C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2A3FD0-66DC-9588-0528-4C53CA715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FC5B-8850-4355-BDC7-659A98B7BCDB}" type="datetimeFigureOut">
              <a:rPr lang="uk-UA" smtClean="0"/>
              <a:t>02.10.26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AC6C9D-AC4B-824C-06F9-DBFE342D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AD5586-E265-327F-651C-F35E4F4D0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83119543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A9E33-4B88-5A6F-81C7-E46592D22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AD8C59-EDC3-1AEC-9030-0FF68EACF5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uk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7782A0-A19A-C932-3274-3FA735D1B0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8300C8-8871-9AA5-BC67-4D2DA4B29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FC5B-8850-4355-BDC7-659A98B7BCDB}" type="datetimeFigureOut">
              <a:rPr lang="uk-UA" smtClean="0"/>
              <a:t>02.10.26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C1CB7A-7374-3BBA-D3B3-8D48C35F9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7C2645-6F9E-EC70-AEB6-A0F5DDCCF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4549809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C866C-FD70-4EA7-DFF4-C6A85015C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6E1FD8-D3DE-D093-DF7C-3CF1BC2327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D4A9CB-A180-2476-F731-F8EB98791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FC5B-8850-4355-BDC7-659A98B7BCDB}" type="datetimeFigureOut">
              <a:rPr lang="uk-UA" smtClean="0"/>
              <a:t>02.10.26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D0013-1B90-19C4-B9D0-4B7C67E6D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18A81-DA8F-D477-8F93-CA6714FAB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7091020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5C102C-56E0-6632-8C18-EF15C01C6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E40168-0F7B-988D-4570-F5D69F6E59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A9F76-5EDA-9AE3-6F61-2637AD397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FC5B-8850-4355-BDC7-659A98B7BCDB}" type="datetimeFigureOut">
              <a:rPr lang="uk-UA" smtClean="0"/>
              <a:t>02.10.26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7CD1F2-F75D-8EFE-3FA3-05F8C64B2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64C420-DE9E-31B6-1A5E-C929737B3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3781897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62000" y="696425"/>
            <a:ext cx="53967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721580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ubtitle">
  <p:cSld name="Subtitle"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3"/>
          <p:cNvSpPr txBox="1">
            <a:spLocks noGrp="1"/>
          </p:cNvSpPr>
          <p:nvPr>
            <p:ph type="ctrTitle"/>
          </p:nvPr>
        </p:nvSpPr>
        <p:spPr>
          <a:xfrm>
            <a:off x="685800" y="2878750"/>
            <a:ext cx="52689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28" name="Google Shape;528;p3"/>
          <p:cNvSpPr txBox="1">
            <a:spLocks noGrp="1"/>
          </p:cNvSpPr>
          <p:nvPr>
            <p:ph type="subTitle" idx="1"/>
          </p:nvPr>
        </p:nvSpPr>
        <p:spPr>
          <a:xfrm>
            <a:off x="685800" y="3983055"/>
            <a:ext cx="52689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2400"/>
              <a:buNone/>
              <a:defRPr>
                <a:solidFill>
                  <a:srgbClr val="80BFB7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3000"/>
              <a:buNone/>
              <a:defRPr sz="3000">
                <a:solidFill>
                  <a:srgbClr val="80BFB7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3000"/>
              <a:buNone/>
              <a:defRPr sz="3000">
                <a:solidFill>
                  <a:srgbClr val="80BFB7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3000"/>
              <a:buNone/>
              <a:defRPr sz="3000">
                <a:solidFill>
                  <a:srgbClr val="80BFB7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3000"/>
              <a:buNone/>
              <a:defRPr sz="3000">
                <a:solidFill>
                  <a:srgbClr val="80BFB7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3000"/>
              <a:buNone/>
              <a:defRPr sz="3000">
                <a:solidFill>
                  <a:srgbClr val="80BFB7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3000"/>
              <a:buNone/>
              <a:defRPr sz="3000">
                <a:solidFill>
                  <a:srgbClr val="80BFB7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3000"/>
              <a:buNone/>
              <a:defRPr sz="3000">
                <a:solidFill>
                  <a:srgbClr val="80BFB7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3000"/>
              <a:buNone/>
              <a:defRPr sz="3000">
                <a:solidFill>
                  <a:srgbClr val="80BFB7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420331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+ 1 column" type="tx">
  <p:cSld name="Title + 1 column">
    <p:spTree>
      <p:nvGrpSpPr>
        <p:cNvPr id="1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p5"/>
          <p:cNvSpPr txBox="1">
            <a:spLocks noGrp="1"/>
          </p:cNvSpPr>
          <p:nvPr>
            <p:ph type="title"/>
          </p:nvPr>
        </p:nvSpPr>
        <p:spPr>
          <a:xfrm>
            <a:off x="718300" y="739375"/>
            <a:ext cx="67611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565" name="Google Shape;1565;p5"/>
          <p:cNvSpPr txBox="1">
            <a:spLocks noGrp="1"/>
          </p:cNvSpPr>
          <p:nvPr>
            <p:ph type="body" idx="1"/>
          </p:nvPr>
        </p:nvSpPr>
        <p:spPr>
          <a:xfrm>
            <a:off x="718300" y="1733550"/>
            <a:ext cx="6761100" cy="2980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▪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1840" name="Google Shape;1840;p5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22262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+ 2 columns" type="twoColTx">
  <p:cSld name="Title + 2 columns">
    <p:spTree>
      <p:nvGrpSpPr>
        <p:cNvPr id="1" name="Shape 1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2" name="Google Shape;1842;p6"/>
          <p:cNvSpPr txBox="1">
            <a:spLocks noGrp="1"/>
          </p:cNvSpPr>
          <p:nvPr>
            <p:ph type="title"/>
          </p:nvPr>
        </p:nvSpPr>
        <p:spPr>
          <a:xfrm>
            <a:off x="718300" y="739375"/>
            <a:ext cx="67611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843" name="Google Shape;1843;p6"/>
          <p:cNvSpPr txBox="1">
            <a:spLocks noGrp="1"/>
          </p:cNvSpPr>
          <p:nvPr>
            <p:ph type="body" idx="1"/>
          </p:nvPr>
        </p:nvSpPr>
        <p:spPr>
          <a:xfrm>
            <a:off x="718300" y="1762650"/>
            <a:ext cx="3242400" cy="3087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1844" name="Google Shape;1844;p6"/>
          <p:cNvSpPr txBox="1">
            <a:spLocks noGrp="1"/>
          </p:cNvSpPr>
          <p:nvPr>
            <p:ph type="body" idx="2"/>
          </p:nvPr>
        </p:nvSpPr>
        <p:spPr>
          <a:xfrm>
            <a:off x="4156071" y="1762650"/>
            <a:ext cx="3242400" cy="3087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2119" name="Google Shape;2119;p6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67770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dark">
  <p:cSld name="Blank dark">
    <p:spTree>
      <p:nvGrpSpPr>
        <p:cNvPr id="1" name="Shape 3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5" name="Google Shape;3505;p11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rgbClr val="80BFB7"/>
                </a:solidFill>
              </a:defRPr>
            </a:lvl1pPr>
            <a:lvl2pPr lvl="1">
              <a:buNone/>
              <a:defRPr>
                <a:solidFill>
                  <a:srgbClr val="80BFB7"/>
                </a:solidFill>
              </a:defRPr>
            </a:lvl2pPr>
            <a:lvl3pPr lvl="2">
              <a:buNone/>
              <a:defRPr>
                <a:solidFill>
                  <a:srgbClr val="80BFB7"/>
                </a:solidFill>
              </a:defRPr>
            </a:lvl3pPr>
            <a:lvl4pPr lvl="3">
              <a:buNone/>
              <a:defRPr>
                <a:solidFill>
                  <a:srgbClr val="80BFB7"/>
                </a:solidFill>
              </a:defRPr>
            </a:lvl4pPr>
            <a:lvl5pPr lvl="4">
              <a:buNone/>
              <a:defRPr>
                <a:solidFill>
                  <a:srgbClr val="80BFB7"/>
                </a:solidFill>
              </a:defRPr>
            </a:lvl5pPr>
            <a:lvl6pPr lvl="5">
              <a:buNone/>
              <a:defRPr>
                <a:solidFill>
                  <a:srgbClr val="80BFB7"/>
                </a:solidFill>
              </a:defRPr>
            </a:lvl6pPr>
            <a:lvl7pPr lvl="6">
              <a:buNone/>
              <a:defRPr>
                <a:solidFill>
                  <a:srgbClr val="80BFB7"/>
                </a:solidFill>
              </a:defRPr>
            </a:lvl7pPr>
            <a:lvl8pPr lvl="7">
              <a:buNone/>
              <a:defRPr>
                <a:solidFill>
                  <a:srgbClr val="80BFB7"/>
                </a:solidFill>
              </a:defRPr>
            </a:lvl8pPr>
            <a:lvl9pPr lvl="8">
              <a:buNone/>
              <a:defRPr>
                <a:solidFill>
                  <a:srgbClr val="80BFB7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6999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14F537-D262-DF03-E533-1B41DEBEC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40BF61-8F4F-3FBE-124B-91F1F43A83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4F9577-C6DC-0CEA-F12C-DEEDFBECE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BFC5B-8850-4355-BDC7-659A98B7BCDB}" type="datetimeFigureOut">
              <a:rPr lang="uk-UA" smtClean="0"/>
              <a:t>02.10.26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D592FF-5D2B-2CAC-CA02-FBC41A6651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C8F82D-476F-5765-0CE7-62EAFF6AB0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87457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</p:sldLayoutIdLst>
  <p:transition>
    <p:fade thruBlk="1"/>
  </p:transition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6" name="Google Shape;3836;p13"/>
          <p:cNvSpPr txBox="1">
            <a:spLocks noGrp="1"/>
          </p:cNvSpPr>
          <p:nvPr>
            <p:ph type="ctrTitle"/>
          </p:nvPr>
        </p:nvSpPr>
        <p:spPr>
          <a:xfrm>
            <a:off x="1315384" y="1147683"/>
            <a:ext cx="6490741" cy="16639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dirty="0">
                <a:solidFill>
                  <a:srgbClr val="28209A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</a:rPr>
              <a:t>THIS IS YOUR PRESENTATION TITLE</a:t>
            </a:r>
            <a:endParaRPr sz="4800" b="1" dirty="0">
              <a:solidFill>
                <a:srgbClr val="28209A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</a:endParaRPr>
          </a:p>
        </p:txBody>
      </p:sp>
      <p:sp>
        <p:nvSpPr>
          <p:cNvPr id="5" name="Google Shape;3836;p13">
            <a:extLst>
              <a:ext uri="{FF2B5EF4-FFF2-40B4-BE49-F238E27FC236}">
                <a16:creationId xmlns:a16="http://schemas.microsoft.com/office/drawing/2014/main" id="{F21A8251-C045-E6DF-7CBF-9538A598BCDF}"/>
              </a:ext>
            </a:extLst>
          </p:cNvPr>
          <p:cNvSpPr txBox="1">
            <a:spLocks/>
          </p:cNvSpPr>
          <p:nvPr/>
        </p:nvSpPr>
        <p:spPr>
          <a:xfrm>
            <a:off x="1322881" y="2689523"/>
            <a:ext cx="6490741" cy="575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9pPr>
          </a:lstStyle>
          <a:p>
            <a:pPr algn="ctr"/>
            <a:r>
              <a:rPr lang="en-US" sz="2400" dirty="0">
                <a:solidFill>
                  <a:srgbClr val="28209A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Authors</a:t>
            </a:r>
          </a:p>
        </p:txBody>
      </p:sp>
      <p:sp>
        <p:nvSpPr>
          <p:cNvPr id="6" name="Google Shape;3836;p13">
            <a:extLst>
              <a:ext uri="{FF2B5EF4-FFF2-40B4-BE49-F238E27FC236}">
                <a16:creationId xmlns:a16="http://schemas.microsoft.com/office/drawing/2014/main" id="{5F2553BC-16A7-3576-D3B9-19C7379EA862}"/>
              </a:ext>
            </a:extLst>
          </p:cNvPr>
          <p:cNvSpPr txBox="1">
            <a:spLocks/>
          </p:cNvSpPr>
          <p:nvPr/>
        </p:nvSpPr>
        <p:spPr>
          <a:xfrm>
            <a:off x="1315383" y="3312750"/>
            <a:ext cx="6490741" cy="575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9pPr>
          </a:lstStyle>
          <a:p>
            <a:pPr algn="ctr"/>
            <a:r>
              <a:rPr lang="en-US" sz="2400" dirty="0">
                <a:solidFill>
                  <a:srgbClr val="28209A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Institutions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8" name="Google Shape;3858;p16"/>
          <p:cNvSpPr txBox="1">
            <a:spLocks noGrp="1"/>
          </p:cNvSpPr>
          <p:nvPr>
            <p:ph type="ctrTitle"/>
          </p:nvPr>
        </p:nvSpPr>
        <p:spPr>
          <a:xfrm>
            <a:off x="911312" y="1626433"/>
            <a:ext cx="5268900" cy="214229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28209A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</a:rPr>
              <a:t>1. TRANSITION HEADLINE</a:t>
            </a:r>
            <a:endParaRPr b="1" dirty="0">
              <a:solidFill>
                <a:srgbClr val="28209A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</a:endParaRPr>
          </a:p>
        </p:txBody>
      </p:sp>
      <p:sp>
        <p:nvSpPr>
          <p:cNvPr id="3859" name="Google Shape;3859;p16"/>
          <p:cNvSpPr txBox="1">
            <a:spLocks noGrp="1"/>
          </p:cNvSpPr>
          <p:nvPr>
            <p:ph type="subTitle" idx="1"/>
          </p:nvPr>
        </p:nvSpPr>
        <p:spPr>
          <a:xfrm>
            <a:off x="978107" y="3768727"/>
            <a:ext cx="52689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28209A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Let’s start with the first set of slides</a:t>
            </a:r>
            <a:endParaRPr dirty="0">
              <a:solidFill>
                <a:srgbClr val="28209A"/>
              </a:solidFill>
              <a:latin typeface="PT Sans" panose="020B0503020203020204" pitchFamily="34" charset="77"/>
              <a:ea typeface="Open Sans Condensed" pitchFamily="2" charset="0"/>
              <a:cs typeface="Open Sans Condensed" pitchFamily="2" charset="0"/>
            </a:endParaRPr>
          </a:p>
        </p:txBody>
      </p:sp>
      <p:sp>
        <p:nvSpPr>
          <p:cNvPr id="9" name="Google Shape;4048;p37">
            <a:extLst>
              <a:ext uri="{FF2B5EF4-FFF2-40B4-BE49-F238E27FC236}">
                <a16:creationId xmlns:a16="http://schemas.microsoft.com/office/drawing/2014/main" id="{1CCDDBC6-0B4A-81C2-3A02-13D44F54015D}"/>
              </a:ext>
            </a:extLst>
          </p:cNvPr>
          <p:cNvSpPr txBox="1">
            <a:spLocks/>
          </p:cNvSpPr>
          <p:nvPr/>
        </p:nvSpPr>
        <p:spPr>
          <a:xfrm>
            <a:off x="8595300" y="4553527"/>
            <a:ext cx="398798" cy="393600"/>
          </a:xfrm>
          <a:prstGeom prst="rect">
            <a:avLst/>
          </a:prstGeom>
          <a:solidFill>
            <a:srgbClr val="28209A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en" sz="1200" smtClean="0">
                <a:solidFill>
                  <a:schemeClr val="bg1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</a:rPr>
              <a:pPr algn="ctr"/>
              <a:t>2</a:t>
            </a:fld>
            <a:endParaRPr lang="en" sz="1200" dirty="0">
              <a:solidFill>
                <a:schemeClr val="bg1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1" name="Google Shape;3871;p18"/>
          <p:cNvSpPr txBox="1">
            <a:spLocks noGrp="1"/>
          </p:cNvSpPr>
          <p:nvPr>
            <p:ph type="body" idx="1"/>
          </p:nvPr>
        </p:nvSpPr>
        <p:spPr>
          <a:xfrm>
            <a:off x="520702" y="1692965"/>
            <a:ext cx="6761100" cy="298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▪"/>
            </a:pPr>
            <a:r>
              <a:rPr lang="en" dirty="0">
                <a:solidFill>
                  <a:srgbClr val="28209A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Here you have a list of items</a:t>
            </a:r>
            <a:endParaRPr dirty="0">
              <a:solidFill>
                <a:srgbClr val="28209A"/>
              </a:solidFill>
              <a:latin typeface="PT Sans" panose="020B0503020203020204" pitchFamily="34" charset="77"/>
              <a:ea typeface="Open Sans Condensed" pitchFamily="2" charset="0"/>
              <a:cs typeface="Open Sans Condensed" pitchFamily="2" charset="0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" dirty="0">
                <a:solidFill>
                  <a:srgbClr val="28209A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And some text</a:t>
            </a:r>
            <a:endParaRPr dirty="0">
              <a:solidFill>
                <a:srgbClr val="28209A"/>
              </a:solidFill>
              <a:latin typeface="PT Sans" panose="020B0503020203020204" pitchFamily="34" charset="77"/>
              <a:ea typeface="Open Sans Condensed" pitchFamily="2" charset="0"/>
              <a:cs typeface="Open Sans Condensed" pitchFamily="2" charset="0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" dirty="0">
                <a:solidFill>
                  <a:srgbClr val="28209A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But remember not to overload your slides with content</a:t>
            </a:r>
            <a:endParaRPr dirty="0">
              <a:solidFill>
                <a:srgbClr val="28209A"/>
              </a:solidFill>
              <a:latin typeface="PT Sans" panose="020B0503020203020204" pitchFamily="34" charset="77"/>
              <a:ea typeface="Open Sans Condensed" pitchFamily="2" charset="0"/>
              <a:cs typeface="Open Sans Condensed" pitchFamily="2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28209A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Your audience will listen to you or read the content, but </a:t>
            </a:r>
            <a:r>
              <a:rPr lang="en" dirty="0">
                <a:solidFill>
                  <a:srgbClr val="28209A"/>
                </a:solidFill>
                <a:highlight>
                  <a:srgbClr val="D3EBD5"/>
                </a:highlight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won’t do both</a:t>
            </a:r>
            <a:r>
              <a:rPr lang="en" dirty="0">
                <a:solidFill>
                  <a:srgbClr val="28209A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. </a:t>
            </a:r>
            <a:endParaRPr dirty="0">
              <a:solidFill>
                <a:srgbClr val="28209A"/>
              </a:solidFill>
              <a:latin typeface="PT Sans" panose="020B0503020203020204" pitchFamily="34" charset="77"/>
              <a:ea typeface="Open Sans Condensed" pitchFamily="2" charset="0"/>
              <a:cs typeface="Open Sans Condensed" pitchFamily="2" charset="0"/>
            </a:endParaRPr>
          </a:p>
        </p:txBody>
      </p:sp>
      <p:sp>
        <p:nvSpPr>
          <p:cNvPr id="2" name="Google Shape;4048;p37">
            <a:extLst>
              <a:ext uri="{FF2B5EF4-FFF2-40B4-BE49-F238E27FC236}">
                <a16:creationId xmlns:a16="http://schemas.microsoft.com/office/drawing/2014/main" id="{1CA72EC1-B765-E66F-8DDA-1CDB8257F83B}"/>
              </a:ext>
            </a:extLst>
          </p:cNvPr>
          <p:cNvSpPr txBox="1">
            <a:spLocks/>
          </p:cNvSpPr>
          <p:nvPr/>
        </p:nvSpPr>
        <p:spPr>
          <a:xfrm>
            <a:off x="8595300" y="4553527"/>
            <a:ext cx="398798" cy="393600"/>
          </a:xfrm>
          <a:prstGeom prst="rect">
            <a:avLst/>
          </a:prstGeom>
          <a:solidFill>
            <a:srgbClr val="28209A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en" sz="1200" smtClean="0">
                <a:solidFill>
                  <a:schemeClr val="bg1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</a:rPr>
              <a:pPr algn="ctr"/>
              <a:t>3</a:t>
            </a:fld>
            <a:endParaRPr lang="en" sz="1200" dirty="0">
              <a:solidFill>
                <a:schemeClr val="bg1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</a:endParaRPr>
          </a:p>
        </p:txBody>
      </p:sp>
      <p:sp>
        <p:nvSpPr>
          <p:cNvPr id="12" name="Google Shape;3898;p20">
            <a:extLst>
              <a:ext uri="{FF2B5EF4-FFF2-40B4-BE49-F238E27FC236}">
                <a16:creationId xmlns:a16="http://schemas.microsoft.com/office/drawing/2014/main" id="{19FBCABF-02E5-1629-6E2B-0EDCC81E20CA}"/>
              </a:ext>
            </a:extLst>
          </p:cNvPr>
          <p:cNvSpPr txBox="1">
            <a:spLocks/>
          </p:cNvSpPr>
          <p:nvPr/>
        </p:nvSpPr>
        <p:spPr>
          <a:xfrm>
            <a:off x="602456" y="603865"/>
            <a:ext cx="6979149" cy="857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r>
              <a:rPr lang="en-US" sz="3600" b="1" dirty="0">
                <a:solidFill>
                  <a:srgbClr val="28209A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</a:rPr>
              <a:t>THIS IS SLIDE TITLE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8" name="Google Shape;3898;p20"/>
          <p:cNvSpPr txBox="1">
            <a:spLocks noGrp="1"/>
          </p:cNvSpPr>
          <p:nvPr>
            <p:ph type="title"/>
          </p:nvPr>
        </p:nvSpPr>
        <p:spPr>
          <a:xfrm>
            <a:off x="607835" y="845911"/>
            <a:ext cx="8234952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>
                <a:solidFill>
                  <a:srgbClr val="28209A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</a:rPr>
              <a:t>YOU CAN ALSO SPLIT YOUR CONTENT</a:t>
            </a:r>
            <a:endParaRPr sz="3600" b="1" dirty="0">
              <a:solidFill>
                <a:srgbClr val="28209A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</a:endParaRPr>
          </a:p>
        </p:txBody>
      </p:sp>
      <p:sp>
        <p:nvSpPr>
          <p:cNvPr id="3897" name="Google Shape;3897;p20"/>
          <p:cNvSpPr txBox="1">
            <a:spLocks noGrp="1"/>
          </p:cNvSpPr>
          <p:nvPr>
            <p:ph type="body" idx="1"/>
          </p:nvPr>
        </p:nvSpPr>
        <p:spPr>
          <a:xfrm>
            <a:off x="688517" y="1860127"/>
            <a:ext cx="3242400" cy="308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28209A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White</a:t>
            </a:r>
            <a:endParaRPr b="1" dirty="0">
              <a:solidFill>
                <a:srgbClr val="28209A"/>
              </a:solidFill>
              <a:latin typeface="PT Sans" panose="020B0503020203020204" pitchFamily="34" charset="77"/>
              <a:ea typeface="Open Sans Condensed" pitchFamily="2" charset="0"/>
              <a:cs typeface="Open Sans Condensed" pitchFamily="2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28209A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Is the color of milk and fresh snow, the color produced by the combination of all the colors of the visible spectrum.</a:t>
            </a:r>
            <a:endParaRPr dirty="0">
              <a:solidFill>
                <a:srgbClr val="28209A"/>
              </a:solidFill>
              <a:latin typeface="PT Sans" panose="020B0503020203020204" pitchFamily="34" charset="77"/>
              <a:ea typeface="Open Sans Condensed" pitchFamily="2" charset="0"/>
              <a:cs typeface="Open Sans Condensed" pitchFamily="2" charset="0"/>
            </a:endParaRPr>
          </a:p>
        </p:txBody>
      </p:sp>
      <p:sp>
        <p:nvSpPr>
          <p:cNvPr id="3899" name="Google Shape;3899;p20"/>
          <p:cNvSpPr txBox="1">
            <a:spLocks noGrp="1"/>
          </p:cNvSpPr>
          <p:nvPr>
            <p:ph type="body" idx="2"/>
          </p:nvPr>
        </p:nvSpPr>
        <p:spPr>
          <a:xfrm>
            <a:off x="4126288" y="1860127"/>
            <a:ext cx="3242400" cy="308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28209A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Black</a:t>
            </a:r>
            <a:endParaRPr b="1" dirty="0">
              <a:solidFill>
                <a:srgbClr val="28209A"/>
              </a:solidFill>
              <a:latin typeface="PT Sans" panose="020B0503020203020204" pitchFamily="34" charset="77"/>
              <a:ea typeface="Open Sans Condensed" pitchFamily="2" charset="0"/>
              <a:cs typeface="Open Sans Condensed" pitchFamily="2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28209A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Is the color of coal, ebony, and of outer space. It is the darkest color, the result of the absence of or complete absorption of light.</a:t>
            </a:r>
            <a:endParaRPr dirty="0">
              <a:solidFill>
                <a:srgbClr val="28209A"/>
              </a:solidFill>
              <a:latin typeface="PT Sans" panose="020B0503020203020204" pitchFamily="34" charset="77"/>
              <a:ea typeface="Open Sans Condensed" pitchFamily="2" charset="0"/>
              <a:cs typeface="Open Sans Condensed" pitchFamily="2" charset="0"/>
            </a:endParaRPr>
          </a:p>
        </p:txBody>
      </p:sp>
      <p:sp>
        <p:nvSpPr>
          <p:cNvPr id="2" name="Google Shape;4048;p37">
            <a:extLst>
              <a:ext uri="{FF2B5EF4-FFF2-40B4-BE49-F238E27FC236}">
                <a16:creationId xmlns:a16="http://schemas.microsoft.com/office/drawing/2014/main" id="{0193D228-7DF8-E127-B311-587B7084F676}"/>
              </a:ext>
            </a:extLst>
          </p:cNvPr>
          <p:cNvSpPr txBox="1">
            <a:spLocks/>
          </p:cNvSpPr>
          <p:nvPr/>
        </p:nvSpPr>
        <p:spPr>
          <a:xfrm>
            <a:off x="8595300" y="4553527"/>
            <a:ext cx="398798" cy="393600"/>
          </a:xfrm>
          <a:prstGeom prst="rect">
            <a:avLst/>
          </a:prstGeom>
          <a:solidFill>
            <a:srgbClr val="28209A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en" sz="1200" smtClean="0">
                <a:solidFill>
                  <a:schemeClr val="bg1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</a:rPr>
              <a:pPr algn="ctr"/>
              <a:t>4</a:t>
            </a:fld>
            <a:endParaRPr lang="en" sz="1200" dirty="0">
              <a:solidFill>
                <a:schemeClr val="bg1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6" name="Google Shape;3916;p22"/>
          <p:cNvPicPr preferRelativeResize="0"/>
          <p:nvPr/>
        </p:nvPicPr>
        <p:blipFill rotWithShape="1">
          <a:blip r:embed="rId3">
            <a:alphaModFix/>
          </a:blip>
          <a:srcRect l="21977" r="15991"/>
          <a:stretch/>
        </p:blipFill>
        <p:spPr>
          <a:xfrm>
            <a:off x="657923" y="731093"/>
            <a:ext cx="2893007" cy="3882572"/>
          </a:xfrm>
          <a:prstGeom prst="rect">
            <a:avLst/>
          </a:prstGeom>
          <a:noFill/>
          <a:ln>
            <a:noFill/>
          </a:ln>
        </p:spPr>
      </p:pic>
      <p:sp>
        <p:nvSpPr>
          <p:cNvPr id="3914" name="Google Shape;3914;p22"/>
          <p:cNvSpPr txBox="1">
            <a:spLocks noGrp="1"/>
          </p:cNvSpPr>
          <p:nvPr>
            <p:ph type="title"/>
          </p:nvPr>
        </p:nvSpPr>
        <p:spPr>
          <a:xfrm>
            <a:off x="3889005" y="1659154"/>
            <a:ext cx="4528854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>
                <a:solidFill>
                  <a:srgbClr val="28209A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</a:rPr>
              <a:t>A PICTURE IS WORTH A THOUSAND WORDS</a:t>
            </a:r>
            <a:endParaRPr sz="3600" b="1" dirty="0">
              <a:solidFill>
                <a:srgbClr val="28209A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</a:endParaRPr>
          </a:p>
        </p:txBody>
      </p:sp>
      <p:sp>
        <p:nvSpPr>
          <p:cNvPr id="3915" name="Google Shape;3915;p22"/>
          <p:cNvSpPr txBox="1">
            <a:spLocks noGrp="1"/>
          </p:cNvSpPr>
          <p:nvPr>
            <p:ph type="body" idx="1"/>
          </p:nvPr>
        </p:nvSpPr>
        <p:spPr>
          <a:xfrm>
            <a:off x="3889006" y="2424729"/>
            <a:ext cx="3906600" cy="227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28209A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A complex idea can be conveyed with just a single still image, namely making it possible to absorb large amounts of data quickly.</a:t>
            </a:r>
            <a:endParaRPr sz="1800" dirty="0">
              <a:solidFill>
                <a:srgbClr val="28209A"/>
              </a:solidFill>
              <a:latin typeface="PT Sans" panose="020B0503020203020204" pitchFamily="34" charset="77"/>
              <a:ea typeface="Open Sans Condensed" pitchFamily="2" charset="0"/>
              <a:cs typeface="Open Sans Condensed" pitchFamily="2" charset="0"/>
            </a:endParaRPr>
          </a:p>
        </p:txBody>
      </p:sp>
      <p:sp>
        <p:nvSpPr>
          <p:cNvPr id="2" name="Google Shape;4048;p37">
            <a:extLst>
              <a:ext uri="{FF2B5EF4-FFF2-40B4-BE49-F238E27FC236}">
                <a16:creationId xmlns:a16="http://schemas.microsoft.com/office/drawing/2014/main" id="{EE5DAC80-BBD6-1C64-2848-FE76782F2077}"/>
              </a:ext>
            </a:extLst>
          </p:cNvPr>
          <p:cNvSpPr txBox="1">
            <a:spLocks/>
          </p:cNvSpPr>
          <p:nvPr/>
        </p:nvSpPr>
        <p:spPr>
          <a:xfrm>
            <a:off x="8595300" y="4553527"/>
            <a:ext cx="398798" cy="393600"/>
          </a:xfrm>
          <a:prstGeom prst="rect">
            <a:avLst/>
          </a:prstGeom>
          <a:solidFill>
            <a:srgbClr val="28209A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en" sz="1200" smtClean="0">
                <a:solidFill>
                  <a:schemeClr val="bg1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</a:rPr>
              <a:pPr algn="ctr"/>
              <a:t>5</a:t>
            </a:fld>
            <a:endParaRPr lang="en" sz="1200" dirty="0">
              <a:solidFill>
                <a:schemeClr val="bg1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9" name="Google Shape;3929;p24"/>
          <p:cNvSpPr/>
          <p:nvPr/>
        </p:nvSpPr>
        <p:spPr>
          <a:xfrm>
            <a:off x="3202693" y="2177893"/>
            <a:ext cx="2133000" cy="2133000"/>
          </a:xfrm>
          <a:prstGeom prst="ellipse">
            <a:avLst/>
          </a:prstGeom>
          <a:noFill/>
          <a:ln w="76200" cap="flat" cmpd="sng">
            <a:solidFill>
              <a:srgbClr val="5147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28209A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  <a:sym typeface="Titillium Web Light"/>
              </a:rPr>
              <a:t>Gray</a:t>
            </a:r>
            <a:endParaRPr sz="1800" dirty="0">
              <a:solidFill>
                <a:srgbClr val="28209A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  <a:sym typeface="Titillium Web Light"/>
            </a:endParaRPr>
          </a:p>
        </p:txBody>
      </p:sp>
      <p:sp>
        <p:nvSpPr>
          <p:cNvPr id="3930" name="Google Shape;3930;p24"/>
          <p:cNvSpPr/>
          <p:nvPr/>
        </p:nvSpPr>
        <p:spPr>
          <a:xfrm>
            <a:off x="1380568" y="2177893"/>
            <a:ext cx="2133000" cy="2133000"/>
          </a:xfrm>
          <a:prstGeom prst="ellipse">
            <a:avLst/>
          </a:prstGeom>
          <a:noFill/>
          <a:ln w="76200" cap="flat" cmpd="sng">
            <a:solidFill>
              <a:srgbClr val="A39D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28209A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  <a:sym typeface="Titillium Web Light"/>
              </a:rPr>
              <a:t>White</a:t>
            </a:r>
            <a:endParaRPr sz="1800" dirty="0">
              <a:solidFill>
                <a:srgbClr val="28209A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  <a:sym typeface="Titillium Web Light"/>
            </a:endParaRPr>
          </a:p>
        </p:txBody>
      </p:sp>
      <p:sp>
        <p:nvSpPr>
          <p:cNvPr id="3931" name="Google Shape;3931;p24"/>
          <p:cNvSpPr/>
          <p:nvPr/>
        </p:nvSpPr>
        <p:spPr>
          <a:xfrm>
            <a:off x="5024818" y="2177893"/>
            <a:ext cx="2133000" cy="2133000"/>
          </a:xfrm>
          <a:prstGeom prst="ellipse">
            <a:avLst/>
          </a:prstGeom>
          <a:noFill/>
          <a:ln w="76200" cap="flat" cmpd="sng">
            <a:solidFill>
              <a:srgbClr val="28209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28209A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  <a:sym typeface="Titillium Web Light"/>
              </a:rPr>
              <a:t>Black</a:t>
            </a:r>
            <a:endParaRPr sz="1800" dirty="0">
              <a:solidFill>
                <a:srgbClr val="28209A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  <a:sym typeface="Titillium Web Light"/>
            </a:endParaRPr>
          </a:p>
        </p:txBody>
      </p:sp>
      <p:sp>
        <p:nvSpPr>
          <p:cNvPr id="2" name="Google Shape;4048;p37">
            <a:extLst>
              <a:ext uri="{FF2B5EF4-FFF2-40B4-BE49-F238E27FC236}">
                <a16:creationId xmlns:a16="http://schemas.microsoft.com/office/drawing/2014/main" id="{A36A8C5E-CB51-C388-DF96-0C96EA3A3E60}"/>
              </a:ext>
            </a:extLst>
          </p:cNvPr>
          <p:cNvSpPr txBox="1">
            <a:spLocks/>
          </p:cNvSpPr>
          <p:nvPr/>
        </p:nvSpPr>
        <p:spPr>
          <a:xfrm>
            <a:off x="8595300" y="4553527"/>
            <a:ext cx="398798" cy="393600"/>
          </a:xfrm>
          <a:prstGeom prst="rect">
            <a:avLst/>
          </a:prstGeom>
          <a:solidFill>
            <a:srgbClr val="28209A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en" sz="1200" smtClean="0">
                <a:solidFill>
                  <a:schemeClr val="bg1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</a:rPr>
              <a:pPr algn="ctr"/>
              <a:t>6</a:t>
            </a:fld>
            <a:endParaRPr lang="en" sz="1200" dirty="0">
              <a:solidFill>
                <a:schemeClr val="bg1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</a:endParaRPr>
          </a:p>
        </p:txBody>
      </p:sp>
      <p:sp>
        <p:nvSpPr>
          <p:cNvPr id="12" name="Google Shape;3898;p20">
            <a:extLst>
              <a:ext uri="{FF2B5EF4-FFF2-40B4-BE49-F238E27FC236}">
                <a16:creationId xmlns:a16="http://schemas.microsoft.com/office/drawing/2014/main" id="{0592DCA2-494E-D8AB-4EFF-507280FCDA92}"/>
              </a:ext>
            </a:extLst>
          </p:cNvPr>
          <p:cNvSpPr txBox="1">
            <a:spLocks/>
          </p:cNvSpPr>
          <p:nvPr/>
        </p:nvSpPr>
        <p:spPr>
          <a:xfrm>
            <a:off x="597077" y="878184"/>
            <a:ext cx="7939116" cy="857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" sz="3600" b="1" dirty="0">
                <a:solidFill>
                  <a:srgbClr val="28209A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</a:rPr>
              <a:t>USE CHARTS TO EXPLAIN YOUR IDEAS</a:t>
            </a:r>
            <a:endParaRPr lang="en-US" sz="3600" b="1" dirty="0">
              <a:solidFill>
                <a:srgbClr val="28209A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38" name="Google Shape;3938;p25"/>
          <p:cNvGraphicFramePr/>
          <p:nvPr>
            <p:extLst>
              <p:ext uri="{D42A27DB-BD31-4B8C-83A1-F6EECF244321}">
                <p14:modId xmlns:p14="http://schemas.microsoft.com/office/powerpoint/2010/main" val="2957105280"/>
              </p:ext>
            </p:extLst>
          </p:nvPr>
        </p:nvGraphicFramePr>
        <p:xfrm>
          <a:off x="1808465" y="2145605"/>
          <a:ext cx="5297763" cy="2465500"/>
        </p:xfrm>
        <a:graphic>
          <a:graphicData uri="http://schemas.openxmlformats.org/drawingml/2006/table">
            <a:tbl>
              <a:tblPr>
                <a:noFill/>
                <a:tableStyleId>{0ACEE9EC-5AE5-483C-BC9E-1BBB40A8B0C9}</a:tableStyleId>
              </a:tblPr>
              <a:tblGrid>
                <a:gridCol w="638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3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3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3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6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rgbClr val="FFFFFF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209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rgbClr val="FFFFFF"/>
                          </a:solidFill>
                          <a:latin typeface="PT Sans" panose="020B0503020203020204" pitchFamily="34" charset="77"/>
                          <a:ea typeface="Open Sans Condensed ExtraBold" pitchFamily="2" charset="0"/>
                          <a:cs typeface="Open Sans Condensed ExtraBold" pitchFamily="2" charset="0"/>
                          <a:sym typeface="Titillium Web Light"/>
                        </a:rPr>
                        <a:t>A</a:t>
                      </a:r>
                      <a:endParaRPr sz="1100" dirty="0">
                        <a:solidFill>
                          <a:srgbClr val="FFFFFF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209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rgbClr val="FFFFFF"/>
                          </a:solidFill>
                          <a:latin typeface="PT Sans" panose="020B0503020203020204" pitchFamily="34" charset="77"/>
                          <a:ea typeface="Open Sans Condensed ExtraBold" pitchFamily="2" charset="0"/>
                          <a:cs typeface="Open Sans Condensed ExtraBold" pitchFamily="2" charset="0"/>
                          <a:sym typeface="Titillium Web Light"/>
                        </a:rPr>
                        <a:t>B</a:t>
                      </a:r>
                      <a:endParaRPr sz="1100" dirty="0">
                        <a:solidFill>
                          <a:srgbClr val="FFFFFF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209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rgbClr val="FFFFFF"/>
                          </a:solidFill>
                          <a:latin typeface="PT Sans" panose="020B0503020203020204" pitchFamily="34" charset="77"/>
                          <a:ea typeface="Open Sans Condensed ExtraBold" pitchFamily="2" charset="0"/>
                          <a:cs typeface="Open Sans Condensed ExtraBold" pitchFamily="2" charset="0"/>
                          <a:sym typeface="Titillium Web Light"/>
                        </a:rPr>
                        <a:t>C</a:t>
                      </a:r>
                      <a:endParaRPr sz="1100" dirty="0">
                        <a:solidFill>
                          <a:srgbClr val="FFFFFF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20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63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rgbClr val="28209A"/>
                          </a:solidFill>
                          <a:latin typeface="PT Sans" panose="020B0503020203020204" pitchFamily="34" charset="77"/>
                          <a:ea typeface="Open Sans Condensed ExtraBold" pitchFamily="2" charset="0"/>
                          <a:cs typeface="Open Sans Condensed ExtraBold" pitchFamily="2" charset="0"/>
                          <a:sym typeface="Titillium Web Light"/>
                        </a:rPr>
                        <a:t>Yellow</a:t>
                      </a:r>
                      <a:endParaRPr sz="1100" dirty="0">
                        <a:solidFill>
                          <a:srgbClr val="28209A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9DE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rgbClr val="28209A"/>
                          </a:solidFill>
                          <a:latin typeface="PT Sans" panose="020B0503020203020204" pitchFamily="34" charset="77"/>
                          <a:ea typeface="Open Sans Condensed ExtraBold" pitchFamily="2" charset="0"/>
                          <a:cs typeface="Open Sans Condensed ExtraBold" pitchFamily="2" charset="0"/>
                          <a:sym typeface="Titillium Web"/>
                        </a:rPr>
                        <a:t>10</a:t>
                      </a:r>
                      <a:endParaRPr b="1" dirty="0">
                        <a:solidFill>
                          <a:srgbClr val="28209A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"/>
                      </a:endParaRPr>
                    </a:p>
                  </a:txBody>
                  <a:tcPr marL="91425" marR="91425" marT="68575" marB="68575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9DE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rgbClr val="28209A"/>
                          </a:solidFill>
                          <a:latin typeface="PT Sans" panose="020B0503020203020204" pitchFamily="34" charset="77"/>
                          <a:ea typeface="Open Sans Condensed ExtraBold" pitchFamily="2" charset="0"/>
                          <a:cs typeface="Open Sans Condensed ExtraBold" pitchFamily="2" charset="0"/>
                          <a:sym typeface="Titillium Web"/>
                        </a:rPr>
                        <a:t>20</a:t>
                      </a:r>
                      <a:endParaRPr b="1" dirty="0">
                        <a:solidFill>
                          <a:srgbClr val="28209A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"/>
                      </a:endParaRPr>
                    </a:p>
                  </a:txBody>
                  <a:tcPr marL="91425" marR="91425" marT="68575" marB="68575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9DE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rgbClr val="28209A"/>
                          </a:solidFill>
                          <a:latin typeface="PT Sans" panose="020B0503020203020204" pitchFamily="34" charset="77"/>
                          <a:ea typeface="Open Sans Condensed ExtraBold" pitchFamily="2" charset="0"/>
                          <a:cs typeface="Open Sans Condensed ExtraBold" pitchFamily="2" charset="0"/>
                          <a:sym typeface="Titillium Web"/>
                        </a:rPr>
                        <a:t>7</a:t>
                      </a:r>
                      <a:endParaRPr b="1" dirty="0">
                        <a:solidFill>
                          <a:srgbClr val="28209A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"/>
                      </a:endParaRPr>
                    </a:p>
                  </a:txBody>
                  <a:tcPr marL="91425" marR="91425" marT="68575" marB="68575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9D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63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rgbClr val="28209A"/>
                          </a:solidFill>
                          <a:latin typeface="PT Sans" panose="020B0503020203020204" pitchFamily="34" charset="77"/>
                          <a:ea typeface="Open Sans Condensed ExtraBold" pitchFamily="2" charset="0"/>
                          <a:cs typeface="Open Sans Condensed ExtraBold" pitchFamily="2" charset="0"/>
                          <a:sym typeface="Titillium Web Light"/>
                        </a:rPr>
                        <a:t>Blue</a:t>
                      </a:r>
                      <a:endParaRPr sz="1100" dirty="0">
                        <a:solidFill>
                          <a:srgbClr val="28209A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28209A"/>
                          </a:solidFill>
                          <a:latin typeface="PT Sans" panose="020B0503020203020204" pitchFamily="34" charset="77"/>
                          <a:ea typeface="Open Sans Condensed ExtraBold" pitchFamily="2" charset="0"/>
                          <a:cs typeface="Open Sans Condensed ExtraBold" pitchFamily="2" charset="0"/>
                          <a:sym typeface="Titillium Web"/>
                        </a:rPr>
                        <a:t>30</a:t>
                      </a:r>
                      <a:endParaRPr b="1">
                        <a:solidFill>
                          <a:srgbClr val="28209A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"/>
                      </a:endParaRPr>
                    </a:p>
                  </a:txBody>
                  <a:tcPr marL="91425" marR="91425" marT="68575" marB="68575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28209A"/>
                          </a:solidFill>
                          <a:latin typeface="PT Sans" panose="020B0503020203020204" pitchFamily="34" charset="77"/>
                          <a:ea typeface="Open Sans Condensed ExtraBold" pitchFamily="2" charset="0"/>
                          <a:cs typeface="Open Sans Condensed ExtraBold" pitchFamily="2" charset="0"/>
                          <a:sym typeface="Titillium Web"/>
                        </a:rPr>
                        <a:t>15</a:t>
                      </a:r>
                      <a:endParaRPr b="1">
                        <a:solidFill>
                          <a:srgbClr val="28209A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"/>
                      </a:endParaRPr>
                    </a:p>
                  </a:txBody>
                  <a:tcPr marL="91425" marR="91425" marT="68575" marB="68575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rgbClr val="28209A"/>
                          </a:solidFill>
                          <a:latin typeface="PT Sans" panose="020B0503020203020204" pitchFamily="34" charset="77"/>
                          <a:ea typeface="Open Sans Condensed ExtraBold" pitchFamily="2" charset="0"/>
                          <a:cs typeface="Open Sans Condensed ExtraBold" pitchFamily="2" charset="0"/>
                          <a:sym typeface="Titillium Web"/>
                        </a:rPr>
                        <a:t>10</a:t>
                      </a:r>
                      <a:endParaRPr b="1" dirty="0">
                        <a:solidFill>
                          <a:srgbClr val="28209A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"/>
                      </a:endParaRPr>
                    </a:p>
                  </a:txBody>
                  <a:tcPr marL="91425" marR="91425" marT="68575" marB="68575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63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rgbClr val="28209A"/>
                          </a:solidFill>
                          <a:latin typeface="PT Sans" panose="020B0503020203020204" pitchFamily="34" charset="77"/>
                          <a:ea typeface="Open Sans Condensed ExtraBold" pitchFamily="2" charset="0"/>
                          <a:cs typeface="Open Sans Condensed ExtraBold" pitchFamily="2" charset="0"/>
                          <a:sym typeface="Titillium Web Light"/>
                        </a:rPr>
                        <a:t>Orange</a:t>
                      </a:r>
                      <a:endParaRPr sz="1100" dirty="0">
                        <a:solidFill>
                          <a:srgbClr val="28209A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9DE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rgbClr val="28209A"/>
                          </a:solidFill>
                          <a:latin typeface="PT Sans" panose="020B0503020203020204" pitchFamily="34" charset="77"/>
                          <a:ea typeface="Open Sans Condensed ExtraBold" pitchFamily="2" charset="0"/>
                          <a:cs typeface="Open Sans Condensed ExtraBold" pitchFamily="2" charset="0"/>
                          <a:sym typeface="Titillium Web"/>
                        </a:rPr>
                        <a:t>5</a:t>
                      </a:r>
                      <a:endParaRPr b="1" dirty="0">
                        <a:solidFill>
                          <a:srgbClr val="28209A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"/>
                      </a:endParaRPr>
                    </a:p>
                  </a:txBody>
                  <a:tcPr marL="91425" marR="91425" marT="68575" marB="68575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9DE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28209A"/>
                          </a:solidFill>
                          <a:latin typeface="PT Sans" panose="020B0503020203020204" pitchFamily="34" charset="77"/>
                          <a:ea typeface="Open Sans Condensed ExtraBold" pitchFamily="2" charset="0"/>
                          <a:cs typeface="Open Sans Condensed ExtraBold" pitchFamily="2" charset="0"/>
                          <a:sym typeface="Titillium Web"/>
                        </a:rPr>
                        <a:t>24</a:t>
                      </a:r>
                      <a:endParaRPr b="1">
                        <a:solidFill>
                          <a:srgbClr val="28209A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"/>
                      </a:endParaRPr>
                    </a:p>
                  </a:txBody>
                  <a:tcPr marL="91425" marR="91425" marT="68575" marB="68575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9DE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rgbClr val="28209A"/>
                          </a:solidFill>
                          <a:latin typeface="PT Sans" panose="020B0503020203020204" pitchFamily="34" charset="77"/>
                          <a:ea typeface="Open Sans Condensed ExtraBold" pitchFamily="2" charset="0"/>
                          <a:cs typeface="Open Sans Condensed ExtraBold" pitchFamily="2" charset="0"/>
                          <a:sym typeface="Titillium Web"/>
                        </a:rPr>
                        <a:t>16</a:t>
                      </a:r>
                      <a:endParaRPr b="1" dirty="0">
                        <a:solidFill>
                          <a:srgbClr val="28209A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"/>
                      </a:endParaRPr>
                    </a:p>
                  </a:txBody>
                  <a:tcPr marL="91425" marR="91425" marT="68575" marB="68575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9D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Google Shape;4048;p37">
            <a:extLst>
              <a:ext uri="{FF2B5EF4-FFF2-40B4-BE49-F238E27FC236}">
                <a16:creationId xmlns:a16="http://schemas.microsoft.com/office/drawing/2014/main" id="{B50208B3-C8B7-C205-6D8A-869F2A811DBB}"/>
              </a:ext>
            </a:extLst>
          </p:cNvPr>
          <p:cNvSpPr txBox="1">
            <a:spLocks/>
          </p:cNvSpPr>
          <p:nvPr/>
        </p:nvSpPr>
        <p:spPr>
          <a:xfrm>
            <a:off x="8595300" y="4553527"/>
            <a:ext cx="398798" cy="393600"/>
          </a:xfrm>
          <a:prstGeom prst="rect">
            <a:avLst/>
          </a:prstGeom>
          <a:solidFill>
            <a:srgbClr val="28209A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en" sz="1200" smtClean="0">
                <a:solidFill>
                  <a:schemeClr val="bg1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</a:rPr>
              <a:pPr algn="ctr"/>
              <a:t>7</a:t>
            </a:fld>
            <a:endParaRPr lang="en" sz="1200" dirty="0">
              <a:solidFill>
                <a:schemeClr val="bg1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</a:endParaRPr>
          </a:p>
        </p:txBody>
      </p:sp>
      <p:sp>
        <p:nvSpPr>
          <p:cNvPr id="12" name="Google Shape;3898;p20">
            <a:extLst>
              <a:ext uri="{FF2B5EF4-FFF2-40B4-BE49-F238E27FC236}">
                <a16:creationId xmlns:a16="http://schemas.microsoft.com/office/drawing/2014/main" id="{1056C864-F691-055E-F307-A9ACF8B32AD1}"/>
              </a:ext>
            </a:extLst>
          </p:cNvPr>
          <p:cNvSpPr txBox="1">
            <a:spLocks/>
          </p:cNvSpPr>
          <p:nvPr/>
        </p:nvSpPr>
        <p:spPr>
          <a:xfrm>
            <a:off x="607835" y="781426"/>
            <a:ext cx="6979149" cy="857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" sz="3600" b="1" dirty="0">
                <a:solidFill>
                  <a:srgbClr val="28209A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</a:rPr>
              <a:t>AND TABLES TO COMPARE DATA</a:t>
            </a:r>
            <a:endParaRPr lang="en-US" sz="3600" b="1" dirty="0">
              <a:solidFill>
                <a:srgbClr val="28209A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7" name="Google Shape;4047;p37"/>
          <p:cNvSpPr txBox="1">
            <a:spLocks noGrp="1"/>
          </p:cNvSpPr>
          <p:nvPr>
            <p:ph type="body" idx="1"/>
          </p:nvPr>
        </p:nvSpPr>
        <p:spPr>
          <a:xfrm>
            <a:off x="611518" y="1869401"/>
            <a:ext cx="6761100" cy="298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/>
            <a:r>
              <a:rPr lang="en-US" sz="2400" dirty="0">
                <a:solidFill>
                  <a:srgbClr val="28209A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We can read them too</a:t>
            </a:r>
            <a:endParaRPr sz="2400" dirty="0">
              <a:solidFill>
                <a:srgbClr val="28209A"/>
              </a:solidFill>
              <a:latin typeface="PT Sans" panose="020B0503020203020204" pitchFamily="34" charset="77"/>
              <a:ea typeface="Open Sans Condensed" pitchFamily="2" charset="0"/>
              <a:cs typeface="Open Sans Condensed" pitchFamily="2" charset="0"/>
            </a:endParaRPr>
          </a:p>
        </p:txBody>
      </p:sp>
      <p:sp>
        <p:nvSpPr>
          <p:cNvPr id="2" name="Google Shape;4048;p37">
            <a:extLst>
              <a:ext uri="{FF2B5EF4-FFF2-40B4-BE49-F238E27FC236}">
                <a16:creationId xmlns:a16="http://schemas.microsoft.com/office/drawing/2014/main" id="{802F9443-59C5-0EA7-74BB-F99E57949A1D}"/>
              </a:ext>
            </a:extLst>
          </p:cNvPr>
          <p:cNvSpPr txBox="1">
            <a:spLocks/>
          </p:cNvSpPr>
          <p:nvPr/>
        </p:nvSpPr>
        <p:spPr>
          <a:xfrm>
            <a:off x="8595300" y="4553527"/>
            <a:ext cx="398798" cy="393600"/>
          </a:xfrm>
          <a:prstGeom prst="rect">
            <a:avLst/>
          </a:prstGeom>
          <a:solidFill>
            <a:srgbClr val="28209A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en" sz="1200" smtClean="0">
                <a:solidFill>
                  <a:schemeClr val="bg1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</a:rPr>
              <a:pPr algn="ctr"/>
              <a:t>8</a:t>
            </a:fld>
            <a:endParaRPr lang="en" sz="1200" dirty="0">
              <a:solidFill>
                <a:schemeClr val="bg1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</a:endParaRPr>
          </a:p>
        </p:txBody>
      </p:sp>
      <p:sp>
        <p:nvSpPr>
          <p:cNvPr id="10" name="Google Shape;3898;p20">
            <a:extLst>
              <a:ext uri="{FF2B5EF4-FFF2-40B4-BE49-F238E27FC236}">
                <a16:creationId xmlns:a16="http://schemas.microsoft.com/office/drawing/2014/main" id="{F0071F81-E3A8-A613-0C27-08301900090D}"/>
              </a:ext>
            </a:extLst>
          </p:cNvPr>
          <p:cNvSpPr txBox="1">
            <a:spLocks/>
          </p:cNvSpPr>
          <p:nvPr/>
        </p:nvSpPr>
        <p:spPr>
          <a:xfrm>
            <a:off x="650864" y="862048"/>
            <a:ext cx="6979149" cy="857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" sz="3600" b="1" dirty="0">
                <a:solidFill>
                  <a:srgbClr val="28209A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</a:rPr>
              <a:t>CONCLUSIONS</a:t>
            </a:r>
            <a:endParaRPr lang="en-US" sz="3600" b="1" dirty="0">
              <a:solidFill>
                <a:srgbClr val="28209A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8" name="Google Shape;4038;p36"/>
          <p:cNvSpPr txBox="1">
            <a:spLocks noGrp="1"/>
          </p:cNvSpPr>
          <p:nvPr>
            <p:ph type="ctrTitle" idx="4294967295"/>
          </p:nvPr>
        </p:nvSpPr>
        <p:spPr>
          <a:xfrm>
            <a:off x="2139950" y="1043884"/>
            <a:ext cx="4864100" cy="116046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 dirty="0">
                <a:solidFill>
                  <a:srgbClr val="28209A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</a:rPr>
              <a:t>THANKS!</a:t>
            </a:r>
            <a:endParaRPr sz="6000" b="1" dirty="0">
              <a:solidFill>
                <a:srgbClr val="28209A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</a:endParaRPr>
          </a:p>
        </p:txBody>
      </p:sp>
      <p:sp>
        <p:nvSpPr>
          <p:cNvPr id="4039" name="Google Shape;4039;p36"/>
          <p:cNvSpPr txBox="1">
            <a:spLocks noGrp="1"/>
          </p:cNvSpPr>
          <p:nvPr>
            <p:ph type="subTitle" idx="4294967295"/>
          </p:nvPr>
        </p:nvSpPr>
        <p:spPr>
          <a:xfrm>
            <a:off x="2139950" y="2244034"/>
            <a:ext cx="4864100" cy="784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rgbClr val="28209A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Any questions?</a:t>
            </a:r>
            <a:endParaRPr sz="3600" dirty="0">
              <a:solidFill>
                <a:srgbClr val="28209A"/>
              </a:solidFill>
              <a:latin typeface="PT Sans" panose="020B0503020203020204" pitchFamily="34" charset="77"/>
              <a:ea typeface="Open Sans Condensed" pitchFamily="2" charset="0"/>
              <a:cs typeface="Open Sans Condensed" pitchFamily="2" charset="0"/>
            </a:endParaRPr>
          </a:p>
        </p:txBody>
      </p:sp>
      <p:sp>
        <p:nvSpPr>
          <p:cNvPr id="4040" name="Google Shape;4040;p36"/>
          <p:cNvSpPr txBox="1">
            <a:spLocks noGrp="1"/>
          </p:cNvSpPr>
          <p:nvPr>
            <p:ph type="body" idx="4294967295"/>
          </p:nvPr>
        </p:nvSpPr>
        <p:spPr>
          <a:xfrm>
            <a:off x="2139950" y="3067946"/>
            <a:ext cx="4864100" cy="16144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28209A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You can find me at:</a:t>
            </a:r>
            <a:endParaRPr dirty="0">
              <a:solidFill>
                <a:srgbClr val="28209A"/>
              </a:solidFill>
              <a:latin typeface="PT Sans" panose="020B0503020203020204" pitchFamily="34" charset="77"/>
              <a:ea typeface="Open Sans Condensed" pitchFamily="2" charset="0"/>
              <a:cs typeface="Open Sans Condensed" pitchFamily="2" charset="0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28209A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office@wrt2026.com.ua</a:t>
            </a:r>
            <a:endParaRPr dirty="0">
              <a:solidFill>
                <a:srgbClr val="28209A"/>
              </a:solidFill>
              <a:latin typeface="PT Sans" panose="020B0503020203020204" pitchFamily="34" charset="77"/>
              <a:ea typeface="Open Sans Condensed" pitchFamily="2" charset="0"/>
              <a:cs typeface="Open Sans Condensed" pitchFamily="2" charset="0"/>
            </a:endParaRPr>
          </a:p>
        </p:txBody>
      </p:sp>
      <p:sp>
        <p:nvSpPr>
          <p:cNvPr id="2" name="Google Shape;4048;p37">
            <a:extLst>
              <a:ext uri="{FF2B5EF4-FFF2-40B4-BE49-F238E27FC236}">
                <a16:creationId xmlns:a16="http://schemas.microsoft.com/office/drawing/2014/main" id="{452D28DE-3BE1-95C2-0459-1A702F2B3942}"/>
              </a:ext>
            </a:extLst>
          </p:cNvPr>
          <p:cNvSpPr txBox="1">
            <a:spLocks/>
          </p:cNvSpPr>
          <p:nvPr/>
        </p:nvSpPr>
        <p:spPr>
          <a:xfrm>
            <a:off x="8595300" y="4553527"/>
            <a:ext cx="398798" cy="393600"/>
          </a:xfrm>
          <a:prstGeom prst="rect">
            <a:avLst/>
          </a:prstGeom>
          <a:solidFill>
            <a:srgbClr val="28209A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en" sz="1200" smtClean="0">
                <a:solidFill>
                  <a:schemeClr val="bg1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</a:rPr>
              <a:pPr algn="ctr"/>
              <a:t>9</a:t>
            </a:fld>
            <a:endParaRPr lang="en" sz="1200" dirty="0">
              <a:solidFill>
                <a:schemeClr val="bg1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61" name="Google Shape;4061;p39"/>
          <p:cNvGrpSpPr/>
          <p:nvPr/>
        </p:nvGrpSpPr>
        <p:grpSpPr>
          <a:xfrm>
            <a:off x="282768" y="342338"/>
            <a:ext cx="347107" cy="438984"/>
            <a:chOff x="584925" y="238125"/>
            <a:chExt cx="415200" cy="525100"/>
          </a:xfrm>
          <a:solidFill>
            <a:srgbClr val="28209A"/>
          </a:solidFill>
        </p:grpSpPr>
        <p:sp>
          <p:nvSpPr>
            <p:cNvPr id="4062" name="Google Shape;4062;p39"/>
            <p:cNvSpPr/>
            <p:nvPr/>
          </p:nvSpPr>
          <p:spPr>
            <a:xfrm>
              <a:off x="621550" y="2991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3" name="Google Shape;4063;p39"/>
            <p:cNvSpPr/>
            <p:nvPr/>
          </p:nvSpPr>
          <p:spPr>
            <a:xfrm>
              <a:off x="633750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4" name="Google Shape;4064;p39"/>
            <p:cNvSpPr/>
            <p:nvPr/>
          </p:nvSpPr>
          <p:spPr>
            <a:xfrm>
              <a:off x="716800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5" name="Google Shape;4065;p39"/>
            <p:cNvSpPr/>
            <p:nvPr/>
          </p:nvSpPr>
          <p:spPr>
            <a:xfrm>
              <a:off x="799825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6" name="Google Shape;4066;p39"/>
            <p:cNvSpPr/>
            <p:nvPr/>
          </p:nvSpPr>
          <p:spPr>
            <a:xfrm>
              <a:off x="882875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7" name="Google Shape;4067;p39"/>
            <p:cNvSpPr/>
            <p:nvPr/>
          </p:nvSpPr>
          <p:spPr>
            <a:xfrm>
              <a:off x="584925" y="26132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68" name="Google Shape;4068;p39"/>
          <p:cNvGrpSpPr/>
          <p:nvPr/>
        </p:nvGrpSpPr>
        <p:grpSpPr>
          <a:xfrm>
            <a:off x="834027" y="406125"/>
            <a:ext cx="371623" cy="309362"/>
            <a:chOff x="1244325" y="314425"/>
            <a:chExt cx="444525" cy="370050"/>
          </a:xfrm>
          <a:solidFill>
            <a:srgbClr val="28209A"/>
          </a:solidFill>
        </p:grpSpPr>
        <p:sp>
          <p:nvSpPr>
            <p:cNvPr id="4069" name="Google Shape;4069;p39"/>
            <p:cNvSpPr/>
            <p:nvPr/>
          </p:nvSpPr>
          <p:spPr>
            <a:xfrm>
              <a:off x="1388425" y="463425"/>
              <a:ext cx="143525" cy="143500"/>
            </a:xfrm>
            <a:custGeom>
              <a:avLst/>
              <a:gdLst/>
              <a:ahLst/>
              <a:cxnLst/>
              <a:rect l="l" t="t" r="r" b="b"/>
              <a:pathLst>
                <a:path w="5741" h="5740" extrusionOk="0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0" name="Google Shape;4070;p39"/>
            <p:cNvSpPr/>
            <p:nvPr/>
          </p:nvSpPr>
          <p:spPr>
            <a:xfrm>
              <a:off x="1244325" y="314425"/>
              <a:ext cx="444525" cy="370050"/>
            </a:xfrm>
            <a:custGeom>
              <a:avLst/>
              <a:gdLst/>
              <a:ahLst/>
              <a:cxnLst/>
              <a:rect l="l" t="t" r="r" b="b"/>
              <a:pathLst>
                <a:path w="17781" h="14802" extrusionOk="0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71" name="Google Shape;4071;p39"/>
          <p:cNvGrpSpPr/>
          <p:nvPr/>
        </p:nvGrpSpPr>
        <p:grpSpPr>
          <a:xfrm>
            <a:off x="1405725" y="404599"/>
            <a:ext cx="355300" cy="312413"/>
            <a:chOff x="1928175" y="312600"/>
            <a:chExt cx="425000" cy="373700"/>
          </a:xfrm>
          <a:solidFill>
            <a:srgbClr val="28209A"/>
          </a:solidFill>
        </p:grpSpPr>
        <p:sp>
          <p:nvSpPr>
            <p:cNvPr id="4072" name="Google Shape;4072;p39"/>
            <p:cNvSpPr/>
            <p:nvPr/>
          </p:nvSpPr>
          <p:spPr>
            <a:xfrm>
              <a:off x="1928175" y="312600"/>
              <a:ext cx="425000" cy="373700"/>
            </a:xfrm>
            <a:custGeom>
              <a:avLst/>
              <a:gdLst/>
              <a:ahLst/>
              <a:cxnLst/>
              <a:rect l="l" t="t" r="r" b="b"/>
              <a:pathLst>
                <a:path w="17000" h="14948" extrusionOk="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3" name="Google Shape;4073;p39"/>
            <p:cNvSpPr/>
            <p:nvPr/>
          </p:nvSpPr>
          <p:spPr>
            <a:xfrm>
              <a:off x="1964825" y="349250"/>
              <a:ext cx="351700" cy="300425"/>
            </a:xfrm>
            <a:custGeom>
              <a:avLst/>
              <a:gdLst/>
              <a:ahLst/>
              <a:cxnLst/>
              <a:rect l="l" t="t" r="r" b="b"/>
              <a:pathLst>
                <a:path w="14068" h="12017" extrusionOk="0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74" name="Google Shape;4074;p39"/>
          <p:cNvSpPr/>
          <p:nvPr/>
        </p:nvSpPr>
        <p:spPr>
          <a:xfrm>
            <a:off x="2001502" y="393385"/>
            <a:ext cx="290970" cy="334860"/>
          </a:xfrm>
          <a:custGeom>
            <a:avLst/>
            <a:gdLst/>
            <a:ahLst/>
            <a:cxnLst/>
            <a:rect l="l" t="t" r="r" b="b"/>
            <a:pathLst>
              <a:path w="13922" h="16022" extrusionOk="0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5" name="Google Shape;4075;p39"/>
          <p:cNvSpPr/>
          <p:nvPr/>
        </p:nvSpPr>
        <p:spPr>
          <a:xfrm>
            <a:off x="2584948" y="394410"/>
            <a:ext cx="251176" cy="332812"/>
          </a:xfrm>
          <a:custGeom>
            <a:avLst/>
            <a:gdLst/>
            <a:ahLst/>
            <a:cxnLst/>
            <a:rect l="l" t="t" r="r" b="b"/>
            <a:pathLst>
              <a:path w="12018" h="15924" extrusionOk="0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76" name="Google Shape;4076;p39"/>
          <p:cNvGrpSpPr/>
          <p:nvPr/>
        </p:nvGrpSpPr>
        <p:grpSpPr>
          <a:xfrm>
            <a:off x="3069763" y="388276"/>
            <a:ext cx="408386" cy="345080"/>
            <a:chOff x="3918650" y="293075"/>
            <a:chExt cx="488500" cy="412775"/>
          </a:xfrm>
          <a:solidFill>
            <a:srgbClr val="28209A"/>
          </a:solidFill>
        </p:grpSpPr>
        <p:sp>
          <p:nvSpPr>
            <p:cNvPr id="4077" name="Google Shape;4077;p39"/>
            <p:cNvSpPr/>
            <p:nvPr/>
          </p:nvSpPr>
          <p:spPr>
            <a:xfrm>
              <a:off x="4085350" y="293675"/>
              <a:ext cx="154500" cy="412175"/>
            </a:xfrm>
            <a:custGeom>
              <a:avLst/>
              <a:gdLst/>
              <a:ahLst/>
              <a:cxnLst/>
              <a:rect l="l" t="t" r="r" b="b"/>
              <a:pathLst>
                <a:path w="6180" h="16487" extrusionOk="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8" name="Google Shape;4078;p39"/>
            <p:cNvSpPr/>
            <p:nvPr/>
          </p:nvSpPr>
          <p:spPr>
            <a:xfrm>
              <a:off x="3918650" y="293075"/>
              <a:ext cx="153900" cy="407275"/>
            </a:xfrm>
            <a:custGeom>
              <a:avLst/>
              <a:gdLst/>
              <a:ahLst/>
              <a:cxnLst/>
              <a:rect l="l" t="t" r="r" b="b"/>
              <a:pathLst>
                <a:path w="6156" h="16291" extrusionOk="0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9" name="Google Shape;4079;p39"/>
            <p:cNvSpPr/>
            <p:nvPr/>
          </p:nvSpPr>
          <p:spPr>
            <a:xfrm>
              <a:off x="4253250" y="298550"/>
              <a:ext cx="153900" cy="406675"/>
            </a:xfrm>
            <a:custGeom>
              <a:avLst/>
              <a:gdLst/>
              <a:ahLst/>
              <a:cxnLst/>
              <a:rect l="l" t="t" r="r" b="b"/>
              <a:pathLst>
                <a:path w="6156" h="16267" extrusionOk="0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80" name="Google Shape;4080;p39"/>
          <p:cNvGrpSpPr/>
          <p:nvPr/>
        </p:nvGrpSpPr>
        <p:grpSpPr>
          <a:xfrm>
            <a:off x="3669530" y="362235"/>
            <a:ext cx="335905" cy="397142"/>
            <a:chOff x="4636075" y="261925"/>
            <a:chExt cx="401800" cy="475050"/>
          </a:xfrm>
          <a:solidFill>
            <a:srgbClr val="28209A"/>
          </a:solidFill>
        </p:grpSpPr>
        <p:sp>
          <p:nvSpPr>
            <p:cNvPr id="4081" name="Google Shape;4081;p39"/>
            <p:cNvSpPr/>
            <p:nvPr/>
          </p:nvSpPr>
          <p:spPr>
            <a:xfrm>
              <a:off x="4665400" y="326650"/>
              <a:ext cx="372475" cy="97100"/>
            </a:xfrm>
            <a:custGeom>
              <a:avLst/>
              <a:gdLst/>
              <a:ahLst/>
              <a:cxnLst/>
              <a:rect l="l" t="t" r="r" b="b"/>
              <a:pathLst>
                <a:path w="14899" h="3884" extrusionOk="0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2" name="Google Shape;4082;p39"/>
            <p:cNvSpPr/>
            <p:nvPr/>
          </p:nvSpPr>
          <p:spPr>
            <a:xfrm>
              <a:off x="4636075" y="438375"/>
              <a:ext cx="372475" cy="97125"/>
            </a:xfrm>
            <a:custGeom>
              <a:avLst/>
              <a:gdLst/>
              <a:ahLst/>
              <a:cxnLst/>
              <a:rect l="l" t="t" r="r" b="b"/>
              <a:pathLst>
                <a:path w="14899" h="3885" extrusionOk="0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3" name="Google Shape;4083;p39"/>
            <p:cNvSpPr/>
            <p:nvPr/>
          </p:nvSpPr>
          <p:spPr>
            <a:xfrm>
              <a:off x="4814975" y="261925"/>
              <a:ext cx="44000" cy="50100"/>
            </a:xfrm>
            <a:custGeom>
              <a:avLst/>
              <a:gdLst/>
              <a:ahLst/>
              <a:cxnLst/>
              <a:rect l="l" t="t" r="r" b="b"/>
              <a:pathLst>
                <a:path w="1760" h="2004" extrusionOk="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4" name="Google Shape;4084;p39"/>
            <p:cNvSpPr/>
            <p:nvPr/>
          </p:nvSpPr>
          <p:spPr>
            <a:xfrm>
              <a:off x="4814975" y="550125"/>
              <a:ext cx="44000" cy="186850"/>
            </a:xfrm>
            <a:custGeom>
              <a:avLst/>
              <a:gdLst/>
              <a:ahLst/>
              <a:cxnLst/>
              <a:rect l="l" t="t" r="r" b="b"/>
              <a:pathLst>
                <a:path w="1760" h="7474" extrusionOk="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85" name="Google Shape;4085;p39"/>
          <p:cNvSpPr/>
          <p:nvPr/>
        </p:nvSpPr>
        <p:spPr>
          <a:xfrm>
            <a:off x="4208731" y="392863"/>
            <a:ext cx="384894" cy="335905"/>
          </a:xfrm>
          <a:custGeom>
            <a:avLst/>
            <a:gdLst/>
            <a:ahLst/>
            <a:cxnLst/>
            <a:rect l="l" t="t" r="r" b="b"/>
            <a:pathLst>
              <a:path w="18416" h="16072" extrusionOk="0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86" name="Google Shape;4086;p39"/>
          <p:cNvGrpSpPr/>
          <p:nvPr/>
        </p:nvGrpSpPr>
        <p:grpSpPr>
          <a:xfrm>
            <a:off x="4796082" y="395424"/>
            <a:ext cx="336908" cy="330262"/>
            <a:chOff x="5983625" y="301625"/>
            <a:chExt cx="403000" cy="395050"/>
          </a:xfrm>
          <a:solidFill>
            <a:srgbClr val="28209A"/>
          </a:solidFill>
        </p:grpSpPr>
        <p:sp>
          <p:nvSpPr>
            <p:cNvPr id="4087" name="Google Shape;4087;p39"/>
            <p:cNvSpPr/>
            <p:nvPr/>
          </p:nvSpPr>
          <p:spPr>
            <a:xfrm>
              <a:off x="5983625" y="319925"/>
              <a:ext cx="403000" cy="67200"/>
            </a:xfrm>
            <a:custGeom>
              <a:avLst/>
              <a:gdLst/>
              <a:ahLst/>
              <a:cxnLst/>
              <a:rect l="l" t="t" r="r" b="b"/>
              <a:pathLst>
                <a:path w="16120" h="2688" extrusionOk="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8" name="Google Shape;4088;p39"/>
            <p:cNvSpPr/>
            <p:nvPr/>
          </p:nvSpPr>
          <p:spPr>
            <a:xfrm>
              <a:off x="5983625" y="664900"/>
              <a:ext cx="403000" cy="31775"/>
            </a:xfrm>
            <a:custGeom>
              <a:avLst/>
              <a:gdLst/>
              <a:ahLst/>
              <a:cxnLst/>
              <a:rect l="l" t="t" r="r" b="b"/>
              <a:pathLst>
                <a:path w="16120" h="1271" extrusionOk="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9" name="Google Shape;4089;p39"/>
            <p:cNvSpPr/>
            <p:nvPr/>
          </p:nvSpPr>
          <p:spPr>
            <a:xfrm>
              <a:off x="6041025" y="3016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0" name="Google Shape;4090;p39"/>
            <p:cNvSpPr/>
            <p:nvPr/>
          </p:nvSpPr>
          <p:spPr>
            <a:xfrm>
              <a:off x="6297450" y="3016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1" name="Google Shape;4091;p39"/>
            <p:cNvSpPr/>
            <p:nvPr/>
          </p:nvSpPr>
          <p:spPr>
            <a:xfrm>
              <a:off x="60972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2" name="Google Shape;4092;p39"/>
            <p:cNvSpPr/>
            <p:nvPr/>
          </p:nvSpPr>
          <p:spPr>
            <a:xfrm>
              <a:off x="60972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3" name="Google Shape;4093;p39"/>
            <p:cNvSpPr/>
            <p:nvPr/>
          </p:nvSpPr>
          <p:spPr>
            <a:xfrm>
              <a:off x="60972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4" name="Google Shape;4094;p39"/>
            <p:cNvSpPr/>
            <p:nvPr/>
          </p:nvSpPr>
          <p:spPr>
            <a:xfrm>
              <a:off x="6160075" y="575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5" name="Google Shape;4095;p39"/>
            <p:cNvSpPr/>
            <p:nvPr/>
          </p:nvSpPr>
          <p:spPr>
            <a:xfrm>
              <a:off x="60343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6" name="Google Shape;4096;p39"/>
            <p:cNvSpPr/>
            <p:nvPr/>
          </p:nvSpPr>
          <p:spPr>
            <a:xfrm>
              <a:off x="60343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7" name="Google Shape;4097;p39"/>
            <p:cNvSpPr/>
            <p:nvPr/>
          </p:nvSpPr>
          <p:spPr>
            <a:xfrm>
              <a:off x="60343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8" name="Google Shape;4098;p39"/>
            <p:cNvSpPr/>
            <p:nvPr/>
          </p:nvSpPr>
          <p:spPr>
            <a:xfrm>
              <a:off x="6160075" y="509200"/>
              <a:ext cx="50100" cy="53775"/>
            </a:xfrm>
            <a:custGeom>
              <a:avLst/>
              <a:gdLst/>
              <a:ahLst/>
              <a:cxnLst/>
              <a:rect l="l" t="t" r="r" b="b"/>
              <a:pathLst>
                <a:path w="2004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9" name="Google Shape;4099;p39"/>
            <p:cNvSpPr/>
            <p:nvPr/>
          </p:nvSpPr>
          <p:spPr>
            <a:xfrm>
              <a:off x="5983625" y="399300"/>
              <a:ext cx="403000" cy="272950"/>
            </a:xfrm>
            <a:custGeom>
              <a:avLst/>
              <a:gdLst/>
              <a:ahLst/>
              <a:cxnLst/>
              <a:rect l="l" t="t" r="r" b="b"/>
              <a:pathLst>
                <a:path w="16120" h="10918" extrusionOk="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0" name="Google Shape;4100;p39"/>
            <p:cNvSpPr/>
            <p:nvPr/>
          </p:nvSpPr>
          <p:spPr>
            <a:xfrm>
              <a:off x="62852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1" name="Google Shape;4101;p39"/>
            <p:cNvSpPr/>
            <p:nvPr/>
          </p:nvSpPr>
          <p:spPr>
            <a:xfrm>
              <a:off x="62852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2" name="Google Shape;4102;p39"/>
            <p:cNvSpPr/>
            <p:nvPr/>
          </p:nvSpPr>
          <p:spPr>
            <a:xfrm>
              <a:off x="62852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3" name="Google Shape;4103;p39"/>
            <p:cNvSpPr/>
            <p:nvPr/>
          </p:nvSpPr>
          <p:spPr>
            <a:xfrm>
              <a:off x="62223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4" name="Google Shape;4104;p39"/>
            <p:cNvSpPr/>
            <p:nvPr/>
          </p:nvSpPr>
          <p:spPr>
            <a:xfrm>
              <a:off x="6160075" y="448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5" name="Google Shape;4105;p39"/>
            <p:cNvSpPr/>
            <p:nvPr/>
          </p:nvSpPr>
          <p:spPr>
            <a:xfrm>
              <a:off x="62223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6" name="Google Shape;4106;p39"/>
            <p:cNvSpPr/>
            <p:nvPr/>
          </p:nvSpPr>
          <p:spPr>
            <a:xfrm>
              <a:off x="62223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07" name="Google Shape;4107;p39"/>
          <p:cNvGrpSpPr/>
          <p:nvPr/>
        </p:nvGrpSpPr>
        <p:grpSpPr>
          <a:xfrm>
            <a:off x="5362158" y="392853"/>
            <a:ext cx="331808" cy="331307"/>
            <a:chOff x="6660750" y="298550"/>
            <a:chExt cx="396900" cy="396300"/>
          </a:xfrm>
          <a:solidFill>
            <a:srgbClr val="28209A"/>
          </a:solidFill>
        </p:grpSpPr>
        <p:sp>
          <p:nvSpPr>
            <p:cNvPr id="4108" name="Google Shape;4108;p39"/>
            <p:cNvSpPr/>
            <p:nvPr/>
          </p:nvSpPr>
          <p:spPr>
            <a:xfrm>
              <a:off x="6660750" y="298550"/>
              <a:ext cx="396900" cy="396300"/>
            </a:xfrm>
            <a:custGeom>
              <a:avLst/>
              <a:gdLst/>
              <a:ahLst/>
              <a:cxnLst/>
              <a:rect l="l" t="t" r="r" b="b"/>
              <a:pathLst>
                <a:path w="15876" h="15852" extrusionOk="0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9" name="Google Shape;4109;p39"/>
            <p:cNvSpPr/>
            <p:nvPr/>
          </p:nvSpPr>
          <p:spPr>
            <a:xfrm>
              <a:off x="6697400" y="335200"/>
              <a:ext cx="323625" cy="323025"/>
            </a:xfrm>
            <a:custGeom>
              <a:avLst/>
              <a:gdLst/>
              <a:ahLst/>
              <a:cxnLst/>
              <a:rect l="l" t="t" r="r" b="b"/>
              <a:pathLst>
                <a:path w="12945" h="12921" extrusionOk="0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10" name="Google Shape;4110;p39"/>
          <p:cNvGrpSpPr/>
          <p:nvPr/>
        </p:nvGrpSpPr>
        <p:grpSpPr>
          <a:xfrm>
            <a:off x="282768" y="914538"/>
            <a:ext cx="347107" cy="420111"/>
            <a:chOff x="584925" y="922575"/>
            <a:chExt cx="415200" cy="502525"/>
          </a:xfrm>
          <a:solidFill>
            <a:srgbClr val="28209A"/>
          </a:solidFill>
        </p:grpSpPr>
        <p:sp>
          <p:nvSpPr>
            <p:cNvPr id="4111" name="Google Shape;4111;p39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2" name="Google Shape;4112;p39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3" name="Google Shape;4113;p39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14" name="Google Shape;4114;p39"/>
          <p:cNvGrpSpPr/>
          <p:nvPr/>
        </p:nvGrpSpPr>
        <p:grpSpPr>
          <a:xfrm>
            <a:off x="836075" y="904841"/>
            <a:ext cx="367547" cy="437980"/>
            <a:chOff x="1246775" y="910975"/>
            <a:chExt cx="439650" cy="523900"/>
          </a:xfrm>
          <a:solidFill>
            <a:srgbClr val="28209A"/>
          </a:solidFill>
        </p:grpSpPr>
        <p:sp>
          <p:nvSpPr>
            <p:cNvPr id="4115" name="Google Shape;4115;p39"/>
            <p:cNvSpPr/>
            <p:nvPr/>
          </p:nvSpPr>
          <p:spPr>
            <a:xfrm>
              <a:off x="1246775" y="970800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6" name="Google Shape;4116;p39"/>
            <p:cNvSpPr/>
            <p:nvPr/>
          </p:nvSpPr>
          <p:spPr>
            <a:xfrm>
              <a:off x="1307825" y="910975"/>
              <a:ext cx="378600" cy="464050"/>
            </a:xfrm>
            <a:custGeom>
              <a:avLst/>
              <a:gdLst/>
              <a:ahLst/>
              <a:cxnLst/>
              <a:rect l="l" t="t" r="r" b="b"/>
              <a:pathLst>
                <a:path w="15144" h="18562" extrusionOk="0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7" name="Google Shape;4117;p39"/>
            <p:cNvSpPr/>
            <p:nvPr/>
          </p:nvSpPr>
          <p:spPr>
            <a:xfrm>
              <a:off x="1602125" y="910975"/>
              <a:ext cx="84300" cy="84275"/>
            </a:xfrm>
            <a:custGeom>
              <a:avLst/>
              <a:gdLst/>
              <a:ahLst/>
              <a:cxnLst/>
              <a:rect l="l" t="t" r="r" b="b"/>
              <a:pathLst>
                <a:path w="3372" h="3371" extrusionOk="0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18" name="Google Shape;4118;p39"/>
          <p:cNvGrpSpPr/>
          <p:nvPr/>
        </p:nvGrpSpPr>
        <p:grpSpPr>
          <a:xfrm>
            <a:off x="1404200" y="975274"/>
            <a:ext cx="358351" cy="298118"/>
            <a:chOff x="1926350" y="995225"/>
            <a:chExt cx="428650" cy="356600"/>
          </a:xfrm>
          <a:solidFill>
            <a:srgbClr val="28209A"/>
          </a:solidFill>
        </p:grpSpPr>
        <p:sp>
          <p:nvSpPr>
            <p:cNvPr id="4119" name="Google Shape;4119;p39"/>
            <p:cNvSpPr/>
            <p:nvPr/>
          </p:nvSpPr>
          <p:spPr>
            <a:xfrm>
              <a:off x="1926350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0" name="Google Shape;4120;p39"/>
            <p:cNvSpPr/>
            <p:nvPr/>
          </p:nvSpPr>
          <p:spPr>
            <a:xfrm>
              <a:off x="2146775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1" name="Google Shape;4121;p39"/>
            <p:cNvSpPr/>
            <p:nvPr/>
          </p:nvSpPr>
          <p:spPr>
            <a:xfrm>
              <a:off x="1926350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2" name="Google Shape;4122;p39"/>
            <p:cNvSpPr/>
            <p:nvPr/>
          </p:nvSpPr>
          <p:spPr>
            <a:xfrm>
              <a:off x="2146775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23" name="Google Shape;4123;p39"/>
          <p:cNvSpPr/>
          <p:nvPr/>
        </p:nvSpPr>
        <p:spPr>
          <a:xfrm>
            <a:off x="1971885" y="950288"/>
            <a:ext cx="350200" cy="348152"/>
          </a:xfrm>
          <a:custGeom>
            <a:avLst/>
            <a:gdLst/>
            <a:ahLst/>
            <a:cxnLst/>
            <a:rect l="l" t="t" r="r" b="b"/>
            <a:pathLst>
              <a:path w="16756" h="16658" extrusionOk="0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4" name="Google Shape;4124;p39"/>
          <p:cNvSpPr/>
          <p:nvPr/>
        </p:nvSpPr>
        <p:spPr>
          <a:xfrm>
            <a:off x="2535956" y="967656"/>
            <a:ext cx="349155" cy="313437"/>
          </a:xfrm>
          <a:custGeom>
            <a:avLst/>
            <a:gdLst/>
            <a:ahLst/>
            <a:cxnLst/>
            <a:rect l="l" t="t" r="r" b="b"/>
            <a:pathLst>
              <a:path w="16706" h="14997" extrusionOk="0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5" name="Google Shape;4125;p39"/>
          <p:cNvSpPr/>
          <p:nvPr/>
        </p:nvSpPr>
        <p:spPr>
          <a:xfrm>
            <a:off x="3104604" y="970206"/>
            <a:ext cx="338956" cy="308317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6" name="Google Shape;4126;p39"/>
          <p:cNvSpPr/>
          <p:nvPr/>
        </p:nvSpPr>
        <p:spPr>
          <a:xfrm>
            <a:off x="3679376" y="973258"/>
            <a:ext cx="316510" cy="302214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27" name="Google Shape;4127;p39"/>
          <p:cNvGrpSpPr/>
          <p:nvPr/>
        </p:nvGrpSpPr>
        <p:grpSpPr>
          <a:xfrm>
            <a:off x="4226431" y="952827"/>
            <a:ext cx="349155" cy="349657"/>
            <a:chOff x="5302225" y="968375"/>
            <a:chExt cx="417650" cy="418250"/>
          </a:xfrm>
          <a:solidFill>
            <a:srgbClr val="28209A"/>
          </a:solidFill>
        </p:grpSpPr>
        <p:sp>
          <p:nvSpPr>
            <p:cNvPr id="4128" name="Google Shape;4128;p39"/>
            <p:cNvSpPr/>
            <p:nvPr/>
          </p:nvSpPr>
          <p:spPr>
            <a:xfrm>
              <a:off x="5333350" y="991575"/>
              <a:ext cx="152075" cy="155100"/>
            </a:xfrm>
            <a:custGeom>
              <a:avLst/>
              <a:gdLst/>
              <a:ahLst/>
              <a:cxnLst/>
              <a:rect l="l" t="t" r="r" b="b"/>
              <a:pathLst>
                <a:path w="6083" h="6204" extrusionOk="0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9" name="Google Shape;4129;p39"/>
            <p:cNvSpPr/>
            <p:nvPr/>
          </p:nvSpPr>
          <p:spPr>
            <a:xfrm>
              <a:off x="5302225" y="968375"/>
              <a:ext cx="417650" cy="418250"/>
            </a:xfrm>
            <a:custGeom>
              <a:avLst/>
              <a:gdLst/>
              <a:ahLst/>
              <a:cxnLst/>
              <a:rect l="l" t="t" r="r" b="b"/>
              <a:pathLst>
                <a:path w="16706" h="16730" extrusionOk="0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30" name="Google Shape;4130;p39"/>
          <p:cNvGrpSpPr/>
          <p:nvPr/>
        </p:nvGrpSpPr>
        <p:grpSpPr>
          <a:xfrm>
            <a:off x="4748095" y="913514"/>
            <a:ext cx="432881" cy="421637"/>
            <a:chOff x="5926225" y="921350"/>
            <a:chExt cx="517800" cy="504350"/>
          </a:xfrm>
          <a:solidFill>
            <a:srgbClr val="28209A"/>
          </a:solidFill>
        </p:grpSpPr>
        <p:sp>
          <p:nvSpPr>
            <p:cNvPr id="4131" name="Google Shape;4131;p39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2" name="Google Shape;4132;p39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33" name="Google Shape;4133;p39"/>
          <p:cNvGrpSpPr/>
          <p:nvPr/>
        </p:nvGrpSpPr>
        <p:grpSpPr>
          <a:xfrm>
            <a:off x="5325918" y="921686"/>
            <a:ext cx="404290" cy="405314"/>
            <a:chOff x="6617400" y="931125"/>
            <a:chExt cx="483600" cy="484825"/>
          </a:xfrm>
          <a:solidFill>
            <a:srgbClr val="28209A"/>
          </a:solidFill>
        </p:grpSpPr>
        <p:sp>
          <p:nvSpPr>
            <p:cNvPr id="4134" name="Google Shape;4134;p39"/>
            <p:cNvSpPr/>
            <p:nvPr/>
          </p:nvSpPr>
          <p:spPr>
            <a:xfrm>
              <a:off x="6843925" y="1183900"/>
              <a:ext cx="121525" cy="232050"/>
            </a:xfrm>
            <a:custGeom>
              <a:avLst/>
              <a:gdLst/>
              <a:ahLst/>
              <a:cxnLst/>
              <a:rect l="l" t="t" r="r" b="b"/>
              <a:pathLst>
                <a:path w="4861" h="9282" extrusionOk="0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5" name="Google Shape;4135;p39"/>
            <p:cNvSpPr/>
            <p:nvPr/>
          </p:nvSpPr>
          <p:spPr>
            <a:xfrm>
              <a:off x="6617400" y="931125"/>
              <a:ext cx="483600" cy="259500"/>
            </a:xfrm>
            <a:custGeom>
              <a:avLst/>
              <a:gdLst/>
              <a:ahLst/>
              <a:cxnLst/>
              <a:rect l="l" t="t" r="r" b="b"/>
              <a:pathLst>
                <a:path w="19344" h="10380" extrusionOk="0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36" name="Google Shape;4136;p39"/>
          <p:cNvGrpSpPr/>
          <p:nvPr/>
        </p:nvGrpSpPr>
        <p:grpSpPr>
          <a:xfrm>
            <a:off x="261325" y="1551048"/>
            <a:ext cx="389994" cy="273623"/>
            <a:chOff x="559275" y="1683950"/>
            <a:chExt cx="466500" cy="327300"/>
          </a:xfrm>
          <a:solidFill>
            <a:srgbClr val="28209A"/>
          </a:solidFill>
        </p:grpSpPr>
        <p:sp>
          <p:nvSpPr>
            <p:cNvPr id="4137" name="Google Shape;4137;p39"/>
            <p:cNvSpPr/>
            <p:nvPr/>
          </p:nvSpPr>
          <p:spPr>
            <a:xfrm>
              <a:off x="559275" y="1683950"/>
              <a:ext cx="466500" cy="197850"/>
            </a:xfrm>
            <a:custGeom>
              <a:avLst/>
              <a:gdLst/>
              <a:ahLst/>
              <a:cxnLst/>
              <a:rect l="l" t="t" r="r" b="b"/>
              <a:pathLst>
                <a:path w="18660" h="7914" extrusionOk="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8" name="Google Shape;4138;p39"/>
            <p:cNvSpPr/>
            <p:nvPr/>
          </p:nvSpPr>
          <p:spPr>
            <a:xfrm>
              <a:off x="559275" y="1727925"/>
              <a:ext cx="466500" cy="283325"/>
            </a:xfrm>
            <a:custGeom>
              <a:avLst/>
              <a:gdLst/>
              <a:ahLst/>
              <a:cxnLst/>
              <a:rect l="l" t="t" r="r" b="b"/>
              <a:pathLst>
                <a:path w="18660" h="11333" extrusionOk="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39" name="Google Shape;4139;p39"/>
          <p:cNvGrpSpPr/>
          <p:nvPr/>
        </p:nvGrpSpPr>
        <p:grpSpPr>
          <a:xfrm>
            <a:off x="824852" y="1496958"/>
            <a:ext cx="389994" cy="381822"/>
            <a:chOff x="1233350" y="1619250"/>
            <a:chExt cx="466500" cy="456725"/>
          </a:xfrm>
          <a:solidFill>
            <a:srgbClr val="28209A"/>
          </a:solidFill>
        </p:grpSpPr>
        <p:sp>
          <p:nvSpPr>
            <p:cNvPr id="4140" name="Google Shape;4140;p39"/>
            <p:cNvSpPr/>
            <p:nvPr/>
          </p:nvSpPr>
          <p:spPr>
            <a:xfrm>
              <a:off x="1233350" y="1619250"/>
              <a:ext cx="466500" cy="456725"/>
            </a:xfrm>
            <a:custGeom>
              <a:avLst/>
              <a:gdLst/>
              <a:ahLst/>
              <a:cxnLst/>
              <a:rect l="l" t="t" r="r" b="b"/>
              <a:pathLst>
                <a:path w="18660" h="18269" extrusionOk="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1" name="Google Shape;4141;p39"/>
            <p:cNvSpPr/>
            <p:nvPr/>
          </p:nvSpPr>
          <p:spPr>
            <a:xfrm>
              <a:off x="1382325" y="1792025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2" name="Google Shape;4142;p39"/>
            <p:cNvSpPr/>
            <p:nvPr/>
          </p:nvSpPr>
          <p:spPr>
            <a:xfrm>
              <a:off x="1382325" y="1825000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3" name="Google Shape;4143;p39"/>
            <p:cNvSpPr/>
            <p:nvPr/>
          </p:nvSpPr>
          <p:spPr>
            <a:xfrm>
              <a:off x="1382325" y="1858575"/>
              <a:ext cx="70850" cy="12250"/>
            </a:xfrm>
            <a:custGeom>
              <a:avLst/>
              <a:gdLst/>
              <a:ahLst/>
              <a:cxnLst/>
              <a:rect l="l" t="t" r="r" b="b"/>
              <a:pathLst>
                <a:path w="2834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44" name="Google Shape;4144;p39"/>
          <p:cNvGrpSpPr/>
          <p:nvPr/>
        </p:nvGrpSpPr>
        <p:grpSpPr>
          <a:xfrm>
            <a:off x="1400626" y="1505109"/>
            <a:ext cx="365499" cy="365499"/>
            <a:chOff x="1922075" y="1629000"/>
            <a:chExt cx="437200" cy="437200"/>
          </a:xfrm>
          <a:solidFill>
            <a:srgbClr val="28209A"/>
          </a:solidFill>
        </p:grpSpPr>
        <p:sp>
          <p:nvSpPr>
            <p:cNvPr id="4145" name="Google Shape;4145;p39"/>
            <p:cNvSpPr/>
            <p:nvPr/>
          </p:nvSpPr>
          <p:spPr>
            <a:xfrm>
              <a:off x="2208425" y="1629000"/>
              <a:ext cx="150850" cy="150850"/>
            </a:xfrm>
            <a:custGeom>
              <a:avLst/>
              <a:gdLst/>
              <a:ahLst/>
              <a:cxnLst/>
              <a:rect l="l" t="t" r="r" b="b"/>
              <a:pathLst>
                <a:path w="6034" h="6034" extrusionOk="0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6" name="Google Shape;4146;p39"/>
            <p:cNvSpPr/>
            <p:nvPr/>
          </p:nvSpPr>
          <p:spPr>
            <a:xfrm>
              <a:off x="1922075" y="1686400"/>
              <a:ext cx="379800" cy="379800"/>
            </a:xfrm>
            <a:custGeom>
              <a:avLst/>
              <a:gdLst/>
              <a:ahLst/>
              <a:cxnLst/>
              <a:rect l="l" t="t" r="r" b="b"/>
              <a:pathLst>
                <a:path w="15192" h="15192" extrusionOk="0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47" name="Google Shape;4147;p39"/>
          <p:cNvGrpSpPr/>
          <p:nvPr/>
        </p:nvGrpSpPr>
        <p:grpSpPr>
          <a:xfrm>
            <a:off x="1962627" y="1503584"/>
            <a:ext cx="368551" cy="368551"/>
            <a:chOff x="2594325" y="1627175"/>
            <a:chExt cx="440850" cy="440850"/>
          </a:xfrm>
          <a:solidFill>
            <a:srgbClr val="28209A"/>
          </a:solidFill>
        </p:grpSpPr>
        <p:sp>
          <p:nvSpPr>
            <p:cNvPr id="4148" name="Google Shape;4148;p39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l" t="t" r="r" b="b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9" name="Google Shape;4149;p39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l" t="t" r="r" b="b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0" name="Google Shape;4150;p39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l" t="t" r="r" b="b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51" name="Google Shape;4151;p39"/>
          <p:cNvSpPr/>
          <p:nvPr/>
        </p:nvSpPr>
        <p:spPr>
          <a:xfrm>
            <a:off x="2542582" y="1519981"/>
            <a:ext cx="335905" cy="335884"/>
          </a:xfrm>
          <a:custGeom>
            <a:avLst/>
            <a:gdLst/>
            <a:ahLst/>
            <a:cxnLst/>
            <a:rect l="l" t="t" r="r" b="b"/>
            <a:pathLst>
              <a:path w="16072" h="16071" extrusionOk="0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52" name="Google Shape;4152;p39"/>
          <p:cNvGrpSpPr/>
          <p:nvPr/>
        </p:nvGrpSpPr>
        <p:grpSpPr>
          <a:xfrm>
            <a:off x="3124395" y="1476017"/>
            <a:ext cx="299121" cy="423685"/>
            <a:chOff x="3984000" y="1594200"/>
            <a:chExt cx="357800" cy="506800"/>
          </a:xfrm>
          <a:solidFill>
            <a:srgbClr val="28209A"/>
          </a:solidFill>
        </p:grpSpPr>
        <p:sp>
          <p:nvSpPr>
            <p:cNvPr id="4153" name="Google Shape;4153;p39"/>
            <p:cNvSpPr/>
            <p:nvPr/>
          </p:nvSpPr>
          <p:spPr>
            <a:xfrm>
              <a:off x="3984000" y="1597875"/>
              <a:ext cx="44575" cy="503125"/>
            </a:xfrm>
            <a:custGeom>
              <a:avLst/>
              <a:gdLst/>
              <a:ahLst/>
              <a:cxnLst/>
              <a:rect l="l" t="t" r="r" b="b"/>
              <a:pathLst>
                <a:path w="1783" h="20125" extrusionOk="0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4" name="Google Shape;4154;p39"/>
            <p:cNvSpPr/>
            <p:nvPr/>
          </p:nvSpPr>
          <p:spPr>
            <a:xfrm>
              <a:off x="4041375" y="1594200"/>
              <a:ext cx="300425" cy="229600"/>
            </a:xfrm>
            <a:custGeom>
              <a:avLst/>
              <a:gdLst/>
              <a:ahLst/>
              <a:cxnLst/>
              <a:rect l="l" t="t" r="r" b="b"/>
              <a:pathLst>
                <a:path w="12017" h="9184" extrusionOk="0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55" name="Google Shape;4155;p39"/>
          <p:cNvGrpSpPr/>
          <p:nvPr/>
        </p:nvGrpSpPr>
        <p:grpSpPr>
          <a:xfrm>
            <a:off x="3640437" y="1566869"/>
            <a:ext cx="394090" cy="241980"/>
            <a:chOff x="4601275" y="1702875"/>
            <a:chExt cx="471400" cy="289450"/>
          </a:xfrm>
          <a:solidFill>
            <a:srgbClr val="28209A"/>
          </a:solidFill>
        </p:grpSpPr>
        <p:sp>
          <p:nvSpPr>
            <p:cNvPr id="4156" name="Google Shape;4156;p39"/>
            <p:cNvSpPr/>
            <p:nvPr/>
          </p:nvSpPr>
          <p:spPr>
            <a:xfrm>
              <a:off x="4816200" y="170287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7" name="Google Shape;4157;p39"/>
            <p:cNvSpPr/>
            <p:nvPr/>
          </p:nvSpPr>
          <p:spPr>
            <a:xfrm>
              <a:off x="503112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8" name="Google Shape;4158;p39"/>
            <p:cNvSpPr/>
            <p:nvPr/>
          </p:nvSpPr>
          <p:spPr>
            <a:xfrm>
              <a:off x="4634875" y="1756000"/>
              <a:ext cx="404225" cy="178325"/>
            </a:xfrm>
            <a:custGeom>
              <a:avLst/>
              <a:gdLst/>
              <a:ahLst/>
              <a:cxnLst/>
              <a:rect l="l" t="t" r="r" b="b"/>
              <a:pathLst>
                <a:path w="16169" h="7133" extrusionOk="0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9" name="Google Shape;4159;p39"/>
            <p:cNvSpPr/>
            <p:nvPr/>
          </p:nvSpPr>
          <p:spPr>
            <a:xfrm>
              <a:off x="460127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0" name="Google Shape;4160;p39"/>
            <p:cNvSpPr/>
            <p:nvPr/>
          </p:nvSpPr>
          <p:spPr>
            <a:xfrm>
              <a:off x="4673325" y="1947725"/>
              <a:ext cx="327300" cy="44600"/>
            </a:xfrm>
            <a:custGeom>
              <a:avLst/>
              <a:gdLst/>
              <a:ahLst/>
              <a:cxnLst/>
              <a:rect l="l" t="t" r="r" b="b"/>
              <a:pathLst>
                <a:path w="13092" h="1784" extrusionOk="0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61" name="Google Shape;4161;p39"/>
          <p:cNvGrpSpPr/>
          <p:nvPr/>
        </p:nvGrpSpPr>
        <p:grpSpPr>
          <a:xfrm>
            <a:off x="4222857" y="1507659"/>
            <a:ext cx="356303" cy="360400"/>
            <a:chOff x="5297950" y="1632050"/>
            <a:chExt cx="426200" cy="431100"/>
          </a:xfrm>
          <a:solidFill>
            <a:srgbClr val="28209A"/>
          </a:solidFill>
        </p:grpSpPr>
        <p:sp>
          <p:nvSpPr>
            <p:cNvPr id="4162" name="Google Shape;4162;p39"/>
            <p:cNvSpPr/>
            <p:nvPr/>
          </p:nvSpPr>
          <p:spPr>
            <a:xfrm>
              <a:off x="5404800" y="1936125"/>
              <a:ext cx="212500" cy="127025"/>
            </a:xfrm>
            <a:custGeom>
              <a:avLst/>
              <a:gdLst/>
              <a:ahLst/>
              <a:cxnLst/>
              <a:rect l="l" t="t" r="r" b="b"/>
              <a:pathLst>
                <a:path w="8500" h="5081" extrusionOk="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3" name="Google Shape;4163;p39"/>
            <p:cNvSpPr/>
            <p:nvPr/>
          </p:nvSpPr>
          <p:spPr>
            <a:xfrm>
              <a:off x="5297950" y="1632050"/>
              <a:ext cx="426200" cy="294950"/>
            </a:xfrm>
            <a:custGeom>
              <a:avLst/>
              <a:gdLst/>
              <a:ahLst/>
              <a:cxnLst/>
              <a:rect l="l" t="t" r="r" b="b"/>
              <a:pathLst>
                <a:path w="17048" h="11798" extrusionOk="0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64" name="Google Shape;4164;p39"/>
          <p:cNvGrpSpPr/>
          <p:nvPr/>
        </p:nvGrpSpPr>
        <p:grpSpPr>
          <a:xfrm>
            <a:off x="4785360" y="1496958"/>
            <a:ext cx="358351" cy="381822"/>
            <a:chOff x="5970800" y="1619250"/>
            <a:chExt cx="428650" cy="456725"/>
          </a:xfrm>
          <a:solidFill>
            <a:srgbClr val="28209A"/>
          </a:solidFill>
        </p:grpSpPr>
        <p:sp>
          <p:nvSpPr>
            <p:cNvPr id="4165" name="Google Shape;4165;p39"/>
            <p:cNvSpPr/>
            <p:nvPr/>
          </p:nvSpPr>
          <p:spPr>
            <a:xfrm>
              <a:off x="5970800" y="1674200"/>
              <a:ext cx="377975" cy="377950"/>
            </a:xfrm>
            <a:custGeom>
              <a:avLst/>
              <a:gdLst/>
              <a:ahLst/>
              <a:cxnLst/>
              <a:rect l="l" t="t" r="r" b="b"/>
              <a:pathLst>
                <a:path w="15119" h="15118" extrusionOk="0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6" name="Google Shape;4166;p39"/>
            <p:cNvSpPr/>
            <p:nvPr/>
          </p:nvSpPr>
          <p:spPr>
            <a:xfrm>
              <a:off x="6068500" y="1771875"/>
              <a:ext cx="182575" cy="182600"/>
            </a:xfrm>
            <a:custGeom>
              <a:avLst/>
              <a:gdLst/>
              <a:ahLst/>
              <a:cxnLst/>
              <a:rect l="l" t="t" r="r" b="b"/>
              <a:pathLst>
                <a:path w="7303" h="7304" extrusionOk="0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7" name="Google Shape;4167;p39"/>
            <p:cNvSpPr/>
            <p:nvPr/>
          </p:nvSpPr>
          <p:spPr>
            <a:xfrm>
              <a:off x="5981175" y="2005125"/>
              <a:ext cx="75125" cy="70850"/>
            </a:xfrm>
            <a:custGeom>
              <a:avLst/>
              <a:gdLst/>
              <a:ahLst/>
              <a:cxnLst/>
              <a:rect l="l" t="t" r="r" b="b"/>
              <a:pathLst>
                <a:path w="3005" h="2834" extrusionOk="0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8" name="Google Shape;4168;p39"/>
            <p:cNvSpPr/>
            <p:nvPr/>
          </p:nvSpPr>
          <p:spPr>
            <a:xfrm>
              <a:off x="6263875" y="2005125"/>
              <a:ext cx="74525" cy="70850"/>
            </a:xfrm>
            <a:custGeom>
              <a:avLst/>
              <a:gdLst/>
              <a:ahLst/>
              <a:cxnLst/>
              <a:rect l="l" t="t" r="r" b="b"/>
              <a:pathLst>
                <a:path w="2981" h="2834" extrusionOk="0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9" name="Google Shape;4169;p39"/>
            <p:cNvSpPr/>
            <p:nvPr/>
          </p:nvSpPr>
          <p:spPr>
            <a:xfrm>
              <a:off x="6147875" y="1619250"/>
              <a:ext cx="251575" cy="255850"/>
            </a:xfrm>
            <a:custGeom>
              <a:avLst/>
              <a:gdLst/>
              <a:ahLst/>
              <a:cxnLst/>
              <a:rect l="l" t="t" r="r" b="b"/>
              <a:pathLst>
                <a:path w="10063" h="10234" extrusionOk="0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70" name="Google Shape;4170;p39"/>
          <p:cNvGrpSpPr/>
          <p:nvPr/>
        </p:nvGrpSpPr>
        <p:grpSpPr>
          <a:xfrm>
            <a:off x="5332564" y="1492360"/>
            <a:ext cx="401719" cy="366502"/>
            <a:chOff x="6625350" y="1613750"/>
            <a:chExt cx="480525" cy="438400"/>
          </a:xfrm>
          <a:solidFill>
            <a:srgbClr val="28209A"/>
          </a:solidFill>
        </p:grpSpPr>
        <p:sp>
          <p:nvSpPr>
            <p:cNvPr id="4171" name="Google Shape;4171;p39"/>
            <p:cNvSpPr/>
            <p:nvPr/>
          </p:nvSpPr>
          <p:spPr>
            <a:xfrm>
              <a:off x="6670525" y="1887275"/>
              <a:ext cx="117875" cy="164875"/>
            </a:xfrm>
            <a:custGeom>
              <a:avLst/>
              <a:gdLst/>
              <a:ahLst/>
              <a:cxnLst/>
              <a:rect l="l" t="t" r="r" b="b"/>
              <a:pathLst>
                <a:path w="4715" h="6595" extrusionOk="0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2" name="Google Shape;4172;p39"/>
            <p:cNvSpPr/>
            <p:nvPr/>
          </p:nvSpPr>
          <p:spPr>
            <a:xfrm>
              <a:off x="7075950" y="1754175"/>
              <a:ext cx="29925" cy="99550"/>
            </a:xfrm>
            <a:custGeom>
              <a:avLst/>
              <a:gdLst/>
              <a:ahLst/>
              <a:cxnLst/>
              <a:rect l="l" t="t" r="r" b="b"/>
              <a:pathLst>
                <a:path w="1197" h="3982" extrusionOk="0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3" name="Google Shape;4173;p39"/>
            <p:cNvSpPr/>
            <p:nvPr/>
          </p:nvSpPr>
          <p:spPr>
            <a:xfrm>
              <a:off x="6625350" y="1729750"/>
              <a:ext cx="97700" cy="147175"/>
            </a:xfrm>
            <a:custGeom>
              <a:avLst/>
              <a:gdLst/>
              <a:ahLst/>
              <a:cxnLst/>
              <a:rect l="l" t="t" r="r" b="b"/>
              <a:pathLst>
                <a:path w="3908" h="5887" extrusionOk="0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4" name="Google Shape;4174;p39"/>
            <p:cNvSpPr/>
            <p:nvPr/>
          </p:nvSpPr>
          <p:spPr>
            <a:xfrm>
              <a:off x="6736475" y="1638175"/>
              <a:ext cx="279650" cy="330325"/>
            </a:xfrm>
            <a:custGeom>
              <a:avLst/>
              <a:gdLst/>
              <a:ahLst/>
              <a:cxnLst/>
              <a:rect l="l" t="t" r="r" b="b"/>
              <a:pathLst>
                <a:path w="11186" h="13213" extrusionOk="0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5" name="Google Shape;4175;p39"/>
            <p:cNvSpPr/>
            <p:nvPr/>
          </p:nvSpPr>
          <p:spPr>
            <a:xfrm>
              <a:off x="7029550" y="1613750"/>
              <a:ext cx="34200" cy="379800"/>
            </a:xfrm>
            <a:custGeom>
              <a:avLst/>
              <a:gdLst/>
              <a:ahLst/>
              <a:cxnLst/>
              <a:rect l="l" t="t" r="r" b="b"/>
              <a:pathLst>
                <a:path w="1368" h="15192" extrusionOk="0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76" name="Google Shape;4176;p39"/>
          <p:cNvGrpSpPr/>
          <p:nvPr/>
        </p:nvGrpSpPr>
        <p:grpSpPr>
          <a:xfrm>
            <a:off x="304713" y="2088554"/>
            <a:ext cx="303217" cy="325685"/>
            <a:chOff x="611175" y="2326900"/>
            <a:chExt cx="362700" cy="389575"/>
          </a:xfrm>
          <a:solidFill>
            <a:srgbClr val="28209A"/>
          </a:solidFill>
        </p:grpSpPr>
        <p:sp>
          <p:nvSpPr>
            <p:cNvPr id="4177" name="Google Shape;4177;p39"/>
            <p:cNvSpPr/>
            <p:nvPr/>
          </p:nvSpPr>
          <p:spPr>
            <a:xfrm>
              <a:off x="611175" y="2326900"/>
              <a:ext cx="362700" cy="389575"/>
            </a:xfrm>
            <a:custGeom>
              <a:avLst/>
              <a:gdLst/>
              <a:ahLst/>
              <a:cxnLst/>
              <a:rect l="l" t="t" r="r" b="b"/>
              <a:pathLst>
                <a:path w="14508" h="15583" extrusionOk="0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8" name="Google Shape;4178;p39"/>
            <p:cNvSpPr/>
            <p:nvPr/>
          </p:nvSpPr>
          <p:spPr>
            <a:xfrm>
              <a:off x="794950" y="2500900"/>
              <a:ext cx="24450" cy="23850"/>
            </a:xfrm>
            <a:custGeom>
              <a:avLst/>
              <a:gdLst/>
              <a:ahLst/>
              <a:cxnLst/>
              <a:rect l="l" t="t" r="r" b="b"/>
              <a:pathLst>
                <a:path w="978" h="954" extrusionOk="0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9" name="Google Shape;4179;p39"/>
            <p:cNvSpPr/>
            <p:nvPr/>
          </p:nvSpPr>
          <p:spPr>
            <a:xfrm>
              <a:off x="754650" y="2381250"/>
              <a:ext cx="75750" cy="14050"/>
            </a:xfrm>
            <a:custGeom>
              <a:avLst/>
              <a:gdLst/>
              <a:ahLst/>
              <a:cxnLst/>
              <a:rect l="l" t="t" r="r" b="b"/>
              <a:pathLst>
                <a:path w="3030" h="562" extrusionOk="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0" name="Google Shape;4180;p39"/>
            <p:cNvSpPr/>
            <p:nvPr/>
          </p:nvSpPr>
          <p:spPr>
            <a:xfrm>
              <a:off x="765025" y="2453900"/>
              <a:ext cx="31175" cy="31150"/>
            </a:xfrm>
            <a:custGeom>
              <a:avLst/>
              <a:gdLst/>
              <a:ahLst/>
              <a:cxnLst/>
              <a:rect l="l" t="t" r="r" b="b"/>
              <a:pathLst>
                <a:path w="1247" h="1246" extrusionOk="0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81" name="Google Shape;4181;p39"/>
          <p:cNvSpPr/>
          <p:nvPr/>
        </p:nvSpPr>
        <p:spPr>
          <a:xfrm>
            <a:off x="860109" y="2091681"/>
            <a:ext cx="319561" cy="319561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2" name="Google Shape;4182;p39"/>
          <p:cNvSpPr/>
          <p:nvPr/>
        </p:nvSpPr>
        <p:spPr>
          <a:xfrm>
            <a:off x="1423657" y="2091681"/>
            <a:ext cx="319561" cy="319561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3" name="Google Shape;4183;p39"/>
          <p:cNvSpPr/>
          <p:nvPr/>
        </p:nvSpPr>
        <p:spPr>
          <a:xfrm>
            <a:off x="1987206" y="2091681"/>
            <a:ext cx="319561" cy="319561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84" name="Google Shape;4184;p39"/>
          <p:cNvGrpSpPr/>
          <p:nvPr/>
        </p:nvGrpSpPr>
        <p:grpSpPr>
          <a:xfrm>
            <a:off x="2625178" y="2036492"/>
            <a:ext cx="170502" cy="425733"/>
            <a:chOff x="3386850" y="2264625"/>
            <a:chExt cx="203950" cy="509250"/>
          </a:xfrm>
          <a:solidFill>
            <a:srgbClr val="28209A"/>
          </a:solidFill>
        </p:grpSpPr>
        <p:sp>
          <p:nvSpPr>
            <p:cNvPr id="4185" name="Google Shape;4185;p39"/>
            <p:cNvSpPr/>
            <p:nvPr/>
          </p:nvSpPr>
          <p:spPr>
            <a:xfrm>
              <a:off x="3386850" y="2370850"/>
              <a:ext cx="203950" cy="403025"/>
            </a:xfrm>
            <a:custGeom>
              <a:avLst/>
              <a:gdLst/>
              <a:ahLst/>
              <a:cxnLst/>
              <a:rect l="l" t="t" r="r" b="b"/>
              <a:pathLst>
                <a:path w="8158" h="16121" extrusionOk="0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6" name="Google Shape;4186;p39"/>
            <p:cNvSpPr/>
            <p:nvPr/>
          </p:nvSpPr>
          <p:spPr>
            <a:xfrm>
              <a:off x="3446075" y="2264625"/>
              <a:ext cx="85500" cy="94050"/>
            </a:xfrm>
            <a:custGeom>
              <a:avLst/>
              <a:gdLst/>
              <a:ahLst/>
              <a:cxnLst/>
              <a:rect l="l" t="t" r="r" b="b"/>
              <a:pathLst>
                <a:path w="3420" h="3762" extrusionOk="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87" name="Google Shape;4187;p39"/>
          <p:cNvGrpSpPr/>
          <p:nvPr/>
        </p:nvGrpSpPr>
        <p:grpSpPr>
          <a:xfrm>
            <a:off x="3767551" y="2090602"/>
            <a:ext cx="139863" cy="317513"/>
            <a:chOff x="4753325" y="2329350"/>
            <a:chExt cx="167300" cy="379800"/>
          </a:xfrm>
          <a:solidFill>
            <a:srgbClr val="28209A"/>
          </a:solidFill>
        </p:grpSpPr>
        <p:sp>
          <p:nvSpPr>
            <p:cNvPr id="4188" name="Google Shape;4188;p39"/>
            <p:cNvSpPr/>
            <p:nvPr/>
          </p:nvSpPr>
          <p:spPr>
            <a:xfrm>
              <a:off x="4753325" y="2424600"/>
              <a:ext cx="167300" cy="284550"/>
            </a:xfrm>
            <a:custGeom>
              <a:avLst/>
              <a:gdLst/>
              <a:ahLst/>
              <a:cxnLst/>
              <a:rect l="l" t="t" r="r" b="b"/>
              <a:pathLst>
                <a:path w="6692" h="11382" extrusionOk="0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9" name="Google Shape;4189;p39"/>
            <p:cNvSpPr/>
            <p:nvPr/>
          </p:nvSpPr>
          <p:spPr>
            <a:xfrm>
              <a:off x="4798500" y="2329350"/>
              <a:ext cx="76950" cy="84275"/>
            </a:xfrm>
            <a:custGeom>
              <a:avLst/>
              <a:gdLst/>
              <a:ahLst/>
              <a:cxnLst/>
              <a:rect l="l" t="t" r="r" b="b"/>
              <a:pathLst>
                <a:path w="3078" h="3371" extrusionOk="0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90" name="Google Shape;4190;p39"/>
          <p:cNvGrpSpPr/>
          <p:nvPr/>
        </p:nvGrpSpPr>
        <p:grpSpPr>
          <a:xfrm>
            <a:off x="3201453" y="2038519"/>
            <a:ext cx="145004" cy="421657"/>
            <a:chOff x="4076175" y="2267050"/>
            <a:chExt cx="173450" cy="504375"/>
          </a:xfrm>
          <a:solidFill>
            <a:srgbClr val="28209A"/>
          </a:solidFill>
        </p:grpSpPr>
        <p:sp>
          <p:nvSpPr>
            <p:cNvPr id="4191" name="Google Shape;4191;p39"/>
            <p:cNvSpPr/>
            <p:nvPr/>
          </p:nvSpPr>
          <p:spPr>
            <a:xfrm>
              <a:off x="4122600" y="2267050"/>
              <a:ext cx="80600" cy="91625"/>
            </a:xfrm>
            <a:custGeom>
              <a:avLst/>
              <a:gdLst/>
              <a:ahLst/>
              <a:cxnLst/>
              <a:rect l="l" t="t" r="r" b="b"/>
              <a:pathLst>
                <a:path w="3224" h="3665" extrusionOk="0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2" name="Google Shape;4192;p39"/>
            <p:cNvSpPr/>
            <p:nvPr/>
          </p:nvSpPr>
          <p:spPr>
            <a:xfrm>
              <a:off x="4076175" y="2370250"/>
              <a:ext cx="173450" cy="401175"/>
            </a:xfrm>
            <a:custGeom>
              <a:avLst/>
              <a:gdLst/>
              <a:ahLst/>
              <a:cxnLst/>
              <a:rect l="l" t="t" r="r" b="b"/>
              <a:pathLst>
                <a:path w="6938" h="16047" extrusionOk="0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93" name="Google Shape;4193;p39"/>
          <p:cNvSpPr/>
          <p:nvPr/>
        </p:nvSpPr>
        <p:spPr>
          <a:xfrm>
            <a:off x="4241399" y="2083007"/>
            <a:ext cx="319561" cy="336908"/>
          </a:xfrm>
          <a:custGeom>
            <a:avLst/>
            <a:gdLst/>
            <a:ahLst/>
            <a:cxnLst/>
            <a:rect l="l" t="t" r="r" b="b"/>
            <a:pathLst>
              <a:path w="15290" h="16120" extrusionOk="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94" name="Google Shape;4194;p39"/>
          <p:cNvGrpSpPr/>
          <p:nvPr/>
        </p:nvGrpSpPr>
        <p:grpSpPr>
          <a:xfrm>
            <a:off x="4788934" y="2089055"/>
            <a:ext cx="351204" cy="324661"/>
            <a:chOff x="5975075" y="2327500"/>
            <a:chExt cx="420100" cy="388350"/>
          </a:xfrm>
          <a:solidFill>
            <a:srgbClr val="28209A"/>
          </a:solidFill>
        </p:grpSpPr>
        <p:sp>
          <p:nvSpPr>
            <p:cNvPr id="4195" name="Google Shape;4195;p39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6" name="Google Shape;4196;p39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97" name="Google Shape;4197;p39"/>
          <p:cNvGrpSpPr/>
          <p:nvPr/>
        </p:nvGrpSpPr>
        <p:grpSpPr>
          <a:xfrm>
            <a:off x="5420344" y="2079358"/>
            <a:ext cx="215437" cy="351204"/>
            <a:chOff x="6730350" y="2315900"/>
            <a:chExt cx="257700" cy="420100"/>
          </a:xfrm>
          <a:solidFill>
            <a:srgbClr val="28209A"/>
          </a:solidFill>
        </p:grpSpPr>
        <p:sp>
          <p:nvSpPr>
            <p:cNvPr id="4198" name="Google Shape;4198;p39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9" name="Google Shape;4199;p39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0" name="Google Shape;4200;p39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1" name="Google Shape;4201;p39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2" name="Google Shape;4202;p39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03" name="Google Shape;4203;p39"/>
          <p:cNvGrpSpPr/>
          <p:nvPr/>
        </p:nvGrpSpPr>
        <p:grpSpPr>
          <a:xfrm>
            <a:off x="401689" y="2615840"/>
            <a:ext cx="109265" cy="398166"/>
            <a:chOff x="727175" y="2957625"/>
            <a:chExt cx="130700" cy="476275"/>
          </a:xfrm>
          <a:solidFill>
            <a:srgbClr val="28209A"/>
          </a:solidFill>
        </p:grpSpPr>
        <p:sp>
          <p:nvSpPr>
            <p:cNvPr id="4204" name="Google Shape;4204;p39"/>
            <p:cNvSpPr/>
            <p:nvPr/>
          </p:nvSpPr>
          <p:spPr>
            <a:xfrm>
              <a:off x="727175" y="2957625"/>
              <a:ext cx="130700" cy="476275"/>
            </a:xfrm>
            <a:custGeom>
              <a:avLst/>
              <a:gdLst/>
              <a:ahLst/>
              <a:cxnLst/>
              <a:rect l="l" t="t" r="r" b="b"/>
              <a:pathLst>
                <a:path w="5228" h="19051" extrusionOk="0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5" name="Google Shape;4205;p39"/>
            <p:cNvSpPr/>
            <p:nvPr/>
          </p:nvSpPr>
          <p:spPr>
            <a:xfrm>
              <a:off x="751600" y="3090125"/>
              <a:ext cx="81850" cy="319350"/>
            </a:xfrm>
            <a:custGeom>
              <a:avLst/>
              <a:gdLst/>
              <a:ahLst/>
              <a:cxnLst/>
              <a:rect l="l" t="t" r="r" b="b"/>
              <a:pathLst>
                <a:path w="3274" h="12774" extrusionOk="0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06" name="Google Shape;4206;p39"/>
          <p:cNvSpPr/>
          <p:nvPr/>
        </p:nvSpPr>
        <p:spPr>
          <a:xfrm>
            <a:off x="1416008" y="2600114"/>
            <a:ext cx="334860" cy="429808"/>
          </a:xfrm>
          <a:custGeom>
            <a:avLst/>
            <a:gdLst/>
            <a:ahLst/>
            <a:cxnLst/>
            <a:rect l="l" t="t" r="r" b="b"/>
            <a:pathLst>
              <a:path w="16022" h="20565" extrusionOk="0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7" name="Google Shape;4207;p39"/>
          <p:cNvSpPr/>
          <p:nvPr/>
        </p:nvSpPr>
        <p:spPr>
          <a:xfrm>
            <a:off x="895849" y="2600114"/>
            <a:ext cx="248083" cy="429808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08" name="Google Shape;4208;p39"/>
          <p:cNvGrpSpPr/>
          <p:nvPr/>
        </p:nvGrpSpPr>
        <p:grpSpPr>
          <a:xfrm>
            <a:off x="1953431" y="2628589"/>
            <a:ext cx="386943" cy="372647"/>
            <a:chOff x="2583325" y="2972875"/>
            <a:chExt cx="462850" cy="445750"/>
          </a:xfrm>
          <a:solidFill>
            <a:srgbClr val="28209A"/>
          </a:solidFill>
        </p:grpSpPr>
        <p:sp>
          <p:nvSpPr>
            <p:cNvPr id="4209" name="Google Shape;4209;p39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0" name="Google Shape;4210;p39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11" name="Google Shape;4211;p39"/>
          <p:cNvGrpSpPr/>
          <p:nvPr/>
        </p:nvGrpSpPr>
        <p:grpSpPr>
          <a:xfrm>
            <a:off x="2503686" y="2684246"/>
            <a:ext cx="413486" cy="261354"/>
            <a:chOff x="3241525" y="3039450"/>
            <a:chExt cx="494600" cy="312625"/>
          </a:xfrm>
          <a:solidFill>
            <a:srgbClr val="28209A"/>
          </a:solidFill>
        </p:grpSpPr>
        <p:sp>
          <p:nvSpPr>
            <p:cNvPr id="4212" name="Google Shape;4212;p39"/>
            <p:cNvSpPr/>
            <p:nvPr/>
          </p:nvSpPr>
          <p:spPr>
            <a:xfrm>
              <a:off x="3241525" y="3039450"/>
              <a:ext cx="494600" cy="312625"/>
            </a:xfrm>
            <a:custGeom>
              <a:avLst/>
              <a:gdLst/>
              <a:ahLst/>
              <a:cxnLst/>
              <a:rect l="l" t="t" r="r" b="b"/>
              <a:pathLst>
                <a:path w="19784" h="12505" extrusionOk="0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3" name="Google Shape;4213;p39"/>
            <p:cNvSpPr/>
            <p:nvPr/>
          </p:nvSpPr>
          <p:spPr>
            <a:xfrm>
              <a:off x="3384400" y="3091350"/>
              <a:ext cx="208850" cy="208825"/>
            </a:xfrm>
            <a:custGeom>
              <a:avLst/>
              <a:gdLst/>
              <a:ahLst/>
              <a:cxnLst/>
              <a:rect l="l" t="t" r="r" b="b"/>
              <a:pathLst>
                <a:path w="8354" h="8353" extrusionOk="0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14" name="Google Shape;4214;p39"/>
          <p:cNvSpPr/>
          <p:nvPr/>
        </p:nvSpPr>
        <p:spPr>
          <a:xfrm>
            <a:off x="3659980" y="2637380"/>
            <a:ext cx="355300" cy="355279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15" name="Google Shape;4215;p39"/>
          <p:cNvGrpSpPr/>
          <p:nvPr/>
        </p:nvGrpSpPr>
        <p:grpSpPr>
          <a:xfrm>
            <a:off x="4187118" y="2656679"/>
            <a:ext cx="427781" cy="316489"/>
            <a:chOff x="5255200" y="3006475"/>
            <a:chExt cx="511700" cy="378575"/>
          </a:xfrm>
          <a:solidFill>
            <a:srgbClr val="28209A"/>
          </a:solidFill>
        </p:grpSpPr>
        <p:sp>
          <p:nvSpPr>
            <p:cNvPr id="4216" name="Google Shape;4216;p39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7" name="Google Shape;4217;p39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18" name="Google Shape;4218;p39"/>
          <p:cNvGrpSpPr/>
          <p:nvPr/>
        </p:nvGrpSpPr>
        <p:grpSpPr>
          <a:xfrm>
            <a:off x="3100904" y="2638307"/>
            <a:ext cx="346104" cy="353231"/>
            <a:chOff x="3955900" y="2984500"/>
            <a:chExt cx="414000" cy="422525"/>
          </a:xfrm>
          <a:solidFill>
            <a:srgbClr val="28209A"/>
          </a:solidFill>
        </p:grpSpPr>
        <p:sp>
          <p:nvSpPr>
            <p:cNvPr id="4219" name="Google Shape;4219;p39"/>
            <p:cNvSpPr/>
            <p:nvPr/>
          </p:nvSpPr>
          <p:spPr>
            <a:xfrm>
              <a:off x="3955900" y="2984500"/>
              <a:ext cx="315700" cy="315675"/>
            </a:xfrm>
            <a:custGeom>
              <a:avLst/>
              <a:gdLst/>
              <a:ahLst/>
              <a:cxnLst/>
              <a:rect l="l" t="t" r="r" b="b"/>
              <a:pathLst>
                <a:path w="12628" h="12627" extrusionOk="0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0" name="Google Shape;4220;p39"/>
            <p:cNvSpPr/>
            <p:nvPr/>
          </p:nvSpPr>
          <p:spPr>
            <a:xfrm>
              <a:off x="3992525" y="3021125"/>
              <a:ext cx="242425" cy="242425"/>
            </a:xfrm>
            <a:custGeom>
              <a:avLst/>
              <a:gdLst/>
              <a:ahLst/>
              <a:cxnLst/>
              <a:rect l="l" t="t" r="r" b="b"/>
              <a:pathLst>
                <a:path w="9697" h="9697" extrusionOk="0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1" name="Google Shape;4221;p39"/>
            <p:cNvSpPr/>
            <p:nvPr/>
          </p:nvSpPr>
          <p:spPr>
            <a:xfrm>
              <a:off x="4215400" y="3253150"/>
              <a:ext cx="154500" cy="153875"/>
            </a:xfrm>
            <a:custGeom>
              <a:avLst/>
              <a:gdLst/>
              <a:ahLst/>
              <a:cxnLst/>
              <a:rect l="l" t="t" r="r" b="b"/>
              <a:pathLst>
                <a:path w="6180" h="6155" extrusionOk="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22" name="Google Shape;4222;p39"/>
          <p:cNvSpPr/>
          <p:nvPr/>
        </p:nvSpPr>
        <p:spPr>
          <a:xfrm>
            <a:off x="5917535" y="416836"/>
            <a:ext cx="386922" cy="304241"/>
          </a:xfrm>
          <a:custGeom>
            <a:avLst/>
            <a:gdLst/>
            <a:ahLst/>
            <a:cxnLst/>
            <a:rect l="l" t="t" r="r" b="b"/>
            <a:pathLst>
              <a:path w="18513" h="14557" extrusionOk="0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3" name="Google Shape;4223;p39"/>
          <p:cNvSpPr/>
          <p:nvPr/>
        </p:nvSpPr>
        <p:spPr>
          <a:xfrm>
            <a:off x="4829965" y="2621036"/>
            <a:ext cx="269526" cy="387967"/>
          </a:xfrm>
          <a:custGeom>
            <a:avLst/>
            <a:gdLst/>
            <a:ahLst/>
            <a:cxnLst/>
            <a:rect l="l" t="t" r="r" b="b"/>
            <a:pathLst>
              <a:path w="12896" h="18563" extrusionOk="0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24" name="Google Shape;4224;p39"/>
          <p:cNvGrpSpPr/>
          <p:nvPr/>
        </p:nvGrpSpPr>
        <p:grpSpPr>
          <a:xfrm>
            <a:off x="5395849" y="2633187"/>
            <a:ext cx="264427" cy="375719"/>
            <a:chOff x="6701050" y="2978375"/>
            <a:chExt cx="316300" cy="449425"/>
          </a:xfrm>
          <a:solidFill>
            <a:srgbClr val="28209A"/>
          </a:solidFill>
        </p:grpSpPr>
        <p:sp>
          <p:nvSpPr>
            <p:cNvPr id="4225" name="Google Shape;4225;p39"/>
            <p:cNvSpPr/>
            <p:nvPr/>
          </p:nvSpPr>
          <p:spPr>
            <a:xfrm>
              <a:off x="6701050" y="2978375"/>
              <a:ext cx="316300" cy="78175"/>
            </a:xfrm>
            <a:custGeom>
              <a:avLst/>
              <a:gdLst/>
              <a:ahLst/>
              <a:cxnLst/>
              <a:rect l="l" t="t" r="r" b="b"/>
              <a:pathLst>
                <a:path w="12652" h="3127" extrusionOk="0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6" name="Google Shape;4226;p39"/>
            <p:cNvSpPr/>
            <p:nvPr/>
          </p:nvSpPr>
          <p:spPr>
            <a:xfrm>
              <a:off x="6713875" y="3068750"/>
              <a:ext cx="290650" cy="359050"/>
            </a:xfrm>
            <a:custGeom>
              <a:avLst/>
              <a:gdLst/>
              <a:ahLst/>
              <a:cxnLst/>
              <a:rect l="l" t="t" r="r" b="b"/>
              <a:pathLst>
                <a:path w="11626" h="14362" extrusionOk="0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27" name="Google Shape;4227;p39"/>
          <p:cNvGrpSpPr/>
          <p:nvPr/>
        </p:nvGrpSpPr>
        <p:grpSpPr>
          <a:xfrm>
            <a:off x="5933103" y="1566346"/>
            <a:ext cx="376743" cy="253203"/>
            <a:chOff x="1241275" y="3718400"/>
            <a:chExt cx="450650" cy="302875"/>
          </a:xfrm>
          <a:solidFill>
            <a:srgbClr val="28209A"/>
          </a:solidFill>
        </p:grpSpPr>
        <p:sp>
          <p:nvSpPr>
            <p:cNvPr id="4228" name="Google Shape;4228;p39"/>
            <p:cNvSpPr/>
            <p:nvPr/>
          </p:nvSpPr>
          <p:spPr>
            <a:xfrm>
              <a:off x="1241275" y="3718400"/>
              <a:ext cx="450650" cy="302875"/>
            </a:xfrm>
            <a:custGeom>
              <a:avLst/>
              <a:gdLst/>
              <a:ahLst/>
              <a:cxnLst/>
              <a:rect l="l" t="t" r="r" b="b"/>
              <a:pathLst>
                <a:path w="18026" h="12115" extrusionOk="0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9" name="Google Shape;4229;p39"/>
            <p:cNvSpPr/>
            <p:nvPr/>
          </p:nvSpPr>
          <p:spPr>
            <a:xfrm>
              <a:off x="1293175" y="3895475"/>
              <a:ext cx="174050" cy="12225"/>
            </a:xfrm>
            <a:custGeom>
              <a:avLst/>
              <a:gdLst/>
              <a:ahLst/>
              <a:cxnLst/>
              <a:rect l="l" t="t" r="r" b="b"/>
              <a:pathLst>
                <a:path w="6962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0" name="Google Shape;4230;p39"/>
            <p:cNvSpPr/>
            <p:nvPr/>
          </p:nvSpPr>
          <p:spPr>
            <a:xfrm>
              <a:off x="1293175" y="3935775"/>
              <a:ext cx="122750" cy="12225"/>
            </a:xfrm>
            <a:custGeom>
              <a:avLst/>
              <a:gdLst/>
              <a:ahLst/>
              <a:cxnLst/>
              <a:rect l="l" t="t" r="r" b="b"/>
              <a:pathLst>
                <a:path w="4910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1" name="Google Shape;4231;p39"/>
            <p:cNvSpPr/>
            <p:nvPr/>
          </p:nvSpPr>
          <p:spPr>
            <a:xfrm>
              <a:off x="1570375" y="3901575"/>
              <a:ext cx="62300" cy="40325"/>
            </a:xfrm>
            <a:custGeom>
              <a:avLst/>
              <a:gdLst/>
              <a:ahLst/>
              <a:cxnLst/>
              <a:rect l="l" t="t" r="r" b="b"/>
              <a:pathLst>
                <a:path w="2492" h="1613" extrusionOk="0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32" name="Google Shape;4232;p39"/>
          <p:cNvGrpSpPr/>
          <p:nvPr/>
        </p:nvGrpSpPr>
        <p:grpSpPr>
          <a:xfrm>
            <a:off x="1400124" y="3232453"/>
            <a:ext cx="366502" cy="292495"/>
            <a:chOff x="1921475" y="3695200"/>
            <a:chExt cx="438400" cy="349875"/>
          </a:xfrm>
          <a:solidFill>
            <a:srgbClr val="28209A"/>
          </a:solidFill>
        </p:grpSpPr>
        <p:sp>
          <p:nvSpPr>
            <p:cNvPr id="4233" name="Google Shape;4233;p39"/>
            <p:cNvSpPr/>
            <p:nvPr/>
          </p:nvSpPr>
          <p:spPr>
            <a:xfrm>
              <a:off x="2246900" y="3992550"/>
              <a:ext cx="52525" cy="52525"/>
            </a:xfrm>
            <a:custGeom>
              <a:avLst/>
              <a:gdLst/>
              <a:ahLst/>
              <a:cxnLst/>
              <a:rect l="l" t="t" r="r" b="b"/>
              <a:pathLst>
                <a:path w="2101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4" name="Google Shape;4234;p39"/>
            <p:cNvSpPr/>
            <p:nvPr/>
          </p:nvSpPr>
          <p:spPr>
            <a:xfrm>
              <a:off x="2033800" y="3992550"/>
              <a:ext cx="52550" cy="52525"/>
            </a:xfrm>
            <a:custGeom>
              <a:avLst/>
              <a:gdLst/>
              <a:ahLst/>
              <a:cxnLst/>
              <a:rect l="l" t="t" r="r" b="b"/>
              <a:pathLst>
                <a:path w="2102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5" name="Google Shape;4235;p39"/>
            <p:cNvSpPr/>
            <p:nvPr/>
          </p:nvSpPr>
          <p:spPr>
            <a:xfrm>
              <a:off x="1921475" y="3695200"/>
              <a:ext cx="438400" cy="297975"/>
            </a:xfrm>
            <a:custGeom>
              <a:avLst/>
              <a:gdLst/>
              <a:ahLst/>
              <a:cxnLst/>
              <a:rect l="l" t="t" r="r" b="b"/>
              <a:pathLst>
                <a:path w="17536" h="11919" extrusionOk="0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36" name="Google Shape;4236;p39"/>
          <p:cNvGrpSpPr/>
          <p:nvPr/>
        </p:nvGrpSpPr>
        <p:grpSpPr>
          <a:xfrm>
            <a:off x="1967225" y="3227855"/>
            <a:ext cx="359355" cy="301190"/>
            <a:chOff x="2599825" y="3689700"/>
            <a:chExt cx="429850" cy="360275"/>
          </a:xfrm>
          <a:solidFill>
            <a:srgbClr val="28209A"/>
          </a:solidFill>
        </p:grpSpPr>
        <p:sp>
          <p:nvSpPr>
            <p:cNvPr id="4237" name="Google Shape;4237;p39"/>
            <p:cNvSpPr/>
            <p:nvPr/>
          </p:nvSpPr>
          <p:spPr>
            <a:xfrm>
              <a:off x="2599825" y="3689700"/>
              <a:ext cx="429850" cy="169150"/>
            </a:xfrm>
            <a:custGeom>
              <a:avLst/>
              <a:gdLst/>
              <a:ahLst/>
              <a:cxnLst/>
              <a:rect l="l" t="t" r="r" b="b"/>
              <a:pathLst>
                <a:path w="17194" h="6766" extrusionOk="0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8" name="Google Shape;4238;p39"/>
            <p:cNvSpPr/>
            <p:nvPr/>
          </p:nvSpPr>
          <p:spPr>
            <a:xfrm>
              <a:off x="2599825" y="3861275"/>
              <a:ext cx="429850" cy="188700"/>
            </a:xfrm>
            <a:custGeom>
              <a:avLst/>
              <a:gdLst/>
              <a:ahLst/>
              <a:cxnLst/>
              <a:rect l="l" t="t" r="r" b="b"/>
              <a:pathLst>
                <a:path w="17194" h="7548" extrusionOk="0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39" name="Google Shape;4239;p39"/>
          <p:cNvGrpSpPr/>
          <p:nvPr/>
        </p:nvGrpSpPr>
        <p:grpSpPr>
          <a:xfrm>
            <a:off x="2548099" y="3196714"/>
            <a:ext cx="324661" cy="338956"/>
            <a:chOff x="3294650" y="3652450"/>
            <a:chExt cx="388350" cy="405450"/>
          </a:xfrm>
          <a:solidFill>
            <a:srgbClr val="28209A"/>
          </a:solidFill>
        </p:grpSpPr>
        <p:sp>
          <p:nvSpPr>
            <p:cNvPr id="4240" name="Google Shape;4240;p39"/>
            <p:cNvSpPr/>
            <p:nvPr/>
          </p:nvSpPr>
          <p:spPr>
            <a:xfrm>
              <a:off x="3294650" y="3681775"/>
              <a:ext cx="376150" cy="376125"/>
            </a:xfrm>
            <a:custGeom>
              <a:avLst/>
              <a:gdLst/>
              <a:ahLst/>
              <a:cxnLst/>
              <a:rect l="l" t="t" r="r" b="b"/>
              <a:pathLst>
                <a:path w="15046" h="15045" extrusionOk="0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1" name="Google Shape;4241;p39"/>
            <p:cNvSpPr/>
            <p:nvPr/>
          </p:nvSpPr>
          <p:spPr>
            <a:xfrm>
              <a:off x="3494925" y="3760525"/>
              <a:ext cx="188075" cy="97100"/>
            </a:xfrm>
            <a:custGeom>
              <a:avLst/>
              <a:gdLst/>
              <a:ahLst/>
              <a:cxnLst/>
              <a:rect l="l" t="t" r="r" b="b"/>
              <a:pathLst>
                <a:path w="7523" h="3884" extrusionOk="0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2" name="Google Shape;4242;p39"/>
            <p:cNvSpPr/>
            <p:nvPr/>
          </p:nvSpPr>
          <p:spPr>
            <a:xfrm>
              <a:off x="3494925" y="3652450"/>
              <a:ext cx="161200" cy="188100"/>
            </a:xfrm>
            <a:custGeom>
              <a:avLst/>
              <a:gdLst/>
              <a:ahLst/>
              <a:cxnLst/>
              <a:rect l="l" t="t" r="r" b="b"/>
              <a:pathLst>
                <a:path w="6448" h="7524" extrusionOk="0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43" name="Google Shape;4243;p39"/>
          <p:cNvGrpSpPr/>
          <p:nvPr/>
        </p:nvGrpSpPr>
        <p:grpSpPr>
          <a:xfrm>
            <a:off x="3084581" y="3239600"/>
            <a:ext cx="378750" cy="277698"/>
            <a:chOff x="3936375" y="3703750"/>
            <a:chExt cx="453050" cy="332175"/>
          </a:xfrm>
          <a:solidFill>
            <a:srgbClr val="28209A"/>
          </a:solidFill>
        </p:grpSpPr>
        <p:sp>
          <p:nvSpPr>
            <p:cNvPr id="4244" name="Google Shape;4244;p39"/>
            <p:cNvSpPr/>
            <p:nvPr/>
          </p:nvSpPr>
          <p:spPr>
            <a:xfrm>
              <a:off x="3936375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5" name="Google Shape;4245;p39"/>
            <p:cNvSpPr/>
            <p:nvPr/>
          </p:nvSpPr>
          <p:spPr>
            <a:xfrm>
              <a:off x="3988875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6" name="Google Shape;4246;p39"/>
            <p:cNvSpPr/>
            <p:nvPr/>
          </p:nvSpPr>
          <p:spPr>
            <a:xfrm>
              <a:off x="4259350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7" name="Google Shape;4247;p39"/>
            <p:cNvSpPr/>
            <p:nvPr/>
          </p:nvSpPr>
          <p:spPr>
            <a:xfrm>
              <a:off x="4078625" y="3717800"/>
              <a:ext cx="77575" cy="279650"/>
            </a:xfrm>
            <a:custGeom>
              <a:avLst/>
              <a:gdLst/>
              <a:ahLst/>
              <a:cxnLst/>
              <a:rect l="l" t="t" r="r" b="b"/>
              <a:pathLst>
                <a:path w="3103" h="1118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8" name="Google Shape;4248;p39"/>
            <p:cNvSpPr/>
            <p:nvPr/>
          </p:nvSpPr>
          <p:spPr>
            <a:xfrm>
              <a:off x="4168375" y="3788625"/>
              <a:ext cx="78175" cy="208825"/>
            </a:xfrm>
            <a:custGeom>
              <a:avLst/>
              <a:gdLst/>
              <a:ahLst/>
              <a:cxnLst/>
              <a:rect l="l" t="t" r="r" b="b"/>
              <a:pathLst>
                <a:path w="3127" h="8353" extrusionOk="0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49" name="Google Shape;4249;p39"/>
          <p:cNvGrpSpPr/>
          <p:nvPr/>
        </p:nvGrpSpPr>
        <p:grpSpPr>
          <a:xfrm>
            <a:off x="3648107" y="3239600"/>
            <a:ext cx="378750" cy="277698"/>
            <a:chOff x="4610450" y="3703750"/>
            <a:chExt cx="453050" cy="332175"/>
          </a:xfrm>
          <a:solidFill>
            <a:srgbClr val="28209A"/>
          </a:solidFill>
        </p:grpSpPr>
        <p:sp>
          <p:nvSpPr>
            <p:cNvPr id="4250" name="Google Shape;4250;p39"/>
            <p:cNvSpPr/>
            <p:nvPr/>
          </p:nvSpPr>
          <p:spPr>
            <a:xfrm>
              <a:off x="4610450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1" name="Google Shape;4251;p39"/>
            <p:cNvSpPr/>
            <p:nvPr/>
          </p:nvSpPr>
          <p:spPr>
            <a:xfrm>
              <a:off x="4642200" y="3730000"/>
              <a:ext cx="389550" cy="249150"/>
            </a:xfrm>
            <a:custGeom>
              <a:avLst/>
              <a:gdLst/>
              <a:ahLst/>
              <a:cxnLst/>
              <a:rect l="l" t="t" r="r" b="b"/>
              <a:pathLst>
                <a:path w="15582" h="9966" extrusionOk="0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52" name="Google Shape;4252;p39"/>
          <p:cNvGrpSpPr/>
          <p:nvPr/>
        </p:nvGrpSpPr>
        <p:grpSpPr>
          <a:xfrm>
            <a:off x="4224906" y="3211532"/>
            <a:ext cx="352207" cy="333836"/>
            <a:chOff x="5300400" y="3670175"/>
            <a:chExt cx="421300" cy="399325"/>
          </a:xfrm>
          <a:solidFill>
            <a:srgbClr val="28209A"/>
          </a:solidFill>
        </p:grpSpPr>
        <p:sp>
          <p:nvSpPr>
            <p:cNvPr id="4253" name="Google Shape;4253;p39"/>
            <p:cNvSpPr/>
            <p:nvPr/>
          </p:nvSpPr>
          <p:spPr>
            <a:xfrm>
              <a:off x="5300400" y="3708025"/>
              <a:ext cx="421300" cy="267450"/>
            </a:xfrm>
            <a:custGeom>
              <a:avLst/>
              <a:gdLst/>
              <a:ahLst/>
              <a:cxnLst/>
              <a:rect l="l" t="t" r="r" b="b"/>
              <a:pathLst>
                <a:path w="16852" h="10698" extrusionOk="0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4" name="Google Shape;4254;p39"/>
            <p:cNvSpPr/>
            <p:nvPr/>
          </p:nvSpPr>
          <p:spPr>
            <a:xfrm>
              <a:off x="5498825" y="3670175"/>
              <a:ext cx="24450" cy="25650"/>
            </a:xfrm>
            <a:custGeom>
              <a:avLst/>
              <a:gdLst/>
              <a:ahLst/>
              <a:cxnLst/>
              <a:rect l="l" t="t" r="r" b="b"/>
              <a:pathLst>
                <a:path w="978" h="102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5" name="Google Shape;4255;p39"/>
            <p:cNvSpPr/>
            <p:nvPr/>
          </p:nvSpPr>
          <p:spPr>
            <a:xfrm>
              <a:off x="5366325" y="3987675"/>
              <a:ext cx="61100" cy="81825"/>
            </a:xfrm>
            <a:custGeom>
              <a:avLst/>
              <a:gdLst/>
              <a:ahLst/>
              <a:cxnLst/>
              <a:rect l="l" t="t" r="r" b="b"/>
              <a:pathLst>
                <a:path w="2444" h="3273" extrusionOk="0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6" name="Google Shape;4256;p39"/>
            <p:cNvSpPr/>
            <p:nvPr/>
          </p:nvSpPr>
          <p:spPr>
            <a:xfrm>
              <a:off x="5594700" y="3987675"/>
              <a:ext cx="61075" cy="81825"/>
            </a:xfrm>
            <a:custGeom>
              <a:avLst/>
              <a:gdLst/>
              <a:ahLst/>
              <a:cxnLst/>
              <a:rect l="l" t="t" r="r" b="b"/>
              <a:pathLst>
                <a:path w="2443" h="3273" extrusionOk="0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7" name="Google Shape;4257;p39"/>
            <p:cNvSpPr/>
            <p:nvPr/>
          </p:nvSpPr>
          <p:spPr>
            <a:xfrm>
              <a:off x="5324825" y="3732450"/>
              <a:ext cx="372475" cy="218600"/>
            </a:xfrm>
            <a:custGeom>
              <a:avLst/>
              <a:gdLst/>
              <a:ahLst/>
              <a:cxnLst/>
              <a:rect l="l" t="t" r="r" b="b"/>
              <a:pathLst>
                <a:path w="14899" h="8744" extrusionOk="0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58" name="Google Shape;4258;p39"/>
          <p:cNvSpPr/>
          <p:nvPr/>
        </p:nvSpPr>
        <p:spPr>
          <a:xfrm>
            <a:off x="4768705" y="3182557"/>
            <a:ext cx="392042" cy="392021"/>
          </a:xfrm>
          <a:custGeom>
            <a:avLst/>
            <a:gdLst/>
            <a:ahLst/>
            <a:cxnLst/>
            <a:rect l="l" t="t" r="r" b="b"/>
            <a:pathLst>
              <a:path w="18758" h="18757" extrusionOk="0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59" name="Google Shape;4259;p39"/>
          <p:cNvGrpSpPr/>
          <p:nvPr/>
        </p:nvGrpSpPr>
        <p:grpSpPr>
          <a:xfrm>
            <a:off x="5357059" y="3207435"/>
            <a:ext cx="342008" cy="342028"/>
            <a:chOff x="6654650" y="3665275"/>
            <a:chExt cx="409100" cy="409125"/>
          </a:xfrm>
          <a:solidFill>
            <a:srgbClr val="28209A"/>
          </a:solidFill>
        </p:grpSpPr>
        <p:sp>
          <p:nvSpPr>
            <p:cNvPr id="4260" name="Google Shape;4260;p39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1" name="Google Shape;4261;p39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62" name="Google Shape;4262;p39"/>
          <p:cNvGrpSpPr/>
          <p:nvPr/>
        </p:nvGrpSpPr>
        <p:grpSpPr>
          <a:xfrm>
            <a:off x="6527501" y="404119"/>
            <a:ext cx="370599" cy="370620"/>
            <a:chOff x="570875" y="4322250"/>
            <a:chExt cx="443300" cy="443325"/>
          </a:xfrm>
          <a:solidFill>
            <a:srgbClr val="28209A"/>
          </a:solidFill>
        </p:grpSpPr>
        <p:sp>
          <p:nvSpPr>
            <p:cNvPr id="4263" name="Google Shape;4263;p39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4" name="Google Shape;4264;p39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5" name="Google Shape;4265;p39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6" name="Google Shape;4266;p39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67" name="Google Shape;4267;p39"/>
          <p:cNvSpPr/>
          <p:nvPr/>
        </p:nvSpPr>
        <p:spPr>
          <a:xfrm>
            <a:off x="5920856" y="1071784"/>
            <a:ext cx="401238" cy="226661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68" name="Google Shape;4268;p39"/>
          <p:cNvGrpSpPr/>
          <p:nvPr/>
        </p:nvGrpSpPr>
        <p:grpSpPr>
          <a:xfrm>
            <a:off x="6551533" y="1480189"/>
            <a:ext cx="269526" cy="425712"/>
            <a:chOff x="1979475" y="4289300"/>
            <a:chExt cx="322400" cy="509225"/>
          </a:xfrm>
          <a:solidFill>
            <a:srgbClr val="28209A"/>
          </a:solidFill>
        </p:grpSpPr>
        <p:sp>
          <p:nvSpPr>
            <p:cNvPr id="4269" name="Google Shape;4269;p39"/>
            <p:cNvSpPr/>
            <p:nvPr/>
          </p:nvSpPr>
          <p:spPr>
            <a:xfrm>
              <a:off x="2187075" y="4509100"/>
              <a:ext cx="114800" cy="114800"/>
            </a:xfrm>
            <a:custGeom>
              <a:avLst/>
              <a:gdLst/>
              <a:ahLst/>
              <a:cxnLst/>
              <a:rect l="l" t="t" r="r" b="b"/>
              <a:pathLst>
                <a:path w="4592" h="4592" extrusionOk="0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0" name="Google Shape;4270;p39"/>
            <p:cNvSpPr/>
            <p:nvPr/>
          </p:nvSpPr>
          <p:spPr>
            <a:xfrm>
              <a:off x="1979475" y="4542675"/>
              <a:ext cx="156925" cy="156950"/>
            </a:xfrm>
            <a:custGeom>
              <a:avLst/>
              <a:gdLst/>
              <a:ahLst/>
              <a:cxnLst/>
              <a:rect l="l" t="t" r="r" b="b"/>
              <a:pathLst>
                <a:path w="6277" h="6278" extrusionOk="0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1" name="Google Shape;4271;p39"/>
            <p:cNvSpPr/>
            <p:nvPr/>
          </p:nvSpPr>
          <p:spPr>
            <a:xfrm>
              <a:off x="2041125" y="4289300"/>
              <a:ext cx="240000" cy="509225"/>
            </a:xfrm>
            <a:custGeom>
              <a:avLst/>
              <a:gdLst/>
              <a:ahLst/>
              <a:cxnLst/>
              <a:rect l="l" t="t" r="r" b="b"/>
              <a:pathLst>
                <a:path w="9600" h="20369" extrusionOk="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72" name="Google Shape;4272;p39"/>
          <p:cNvGrpSpPr/>
          <p:nvPr/>
        </p:nvGrpSpPr>
        <p:grpSpPr>
          <a:xfrm>
            <a:off x="1988146" y="3734721"/>
            <a:ext cx="318014" cy="414510"/>
            <a:chOff x="2624850" y="4296000"/>
            <a:chExt cx="380400" cy="495825"/>
          </a:xfrm>
          <a:solidFill>
            <a:srgbClr val="28209A"/>
          </a:solidFill>
        </p:grpSpPr>
        <p:sp>
          <p:nvSpPr>
            <p:cNvPr id="4273" name="Google Shape;4273;p39"/>
            <p:cNvSpPr/>
            <p:nvPr/>
          </p:nvSpPr>
          <p:spPr>
            <a:xfrm>
              <a:off x="2845875" y="4296000"/>
              <a:ext cx="126425" cy="125800"/>
            </a:xfrm>
            <a:custGeom>
              <a:avLst/>
              <a:gdLst/>
              <a:ahLst/>
              <a:cxnLst/>
              <a:rect l="l" t="t" r="r" b="b"/>
              <a:pathLst>
                <a:path w="5057" h="5032" extrusionOk="0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4" name="Google Shape;4274;p39"/>
            <p:cNvSpPr/>
            <p:nvPr/>
          </p:nvSpPr>
          <p:spPr>
            <a:xfrm>
              <a:off x="2635850" y="4316150"/>
              <a:ext cx="369400" cy="475675"/>
            </a:xfrm>
            <a:custGeom>
              <a:avLst/>
              <a:gdLst/>
              <a:ahLst/>
              <a:cxnLst/>
              <a:rect l="l" t="t" r="r" b="b"/>
              <a:pathLst>
                <a:path w="14776" h="19027" extrusionOk="0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5" name="Google Shape;4275;p39"/>
            <p:cNvSpPr/>
            <p:nvPr/>
          </p:nvSpPr>
          <p:spPr>
            <a:xfrm>
              <a:off x="2624850" y="4357675"/>
              <a:ext cx="171600" cy="171600"/>
            </a:xfrm>
            <a:custGeom>
              <a:avLst/>
              <a:gdLst/>
              <a:ahLst/>
              <a:cxnLst/>
              <a:rect l="l" t="t" r="r" b="b"/>
              <a:pathLst>
                <a:path w="6864" h="6864" extrusionOk="0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76" name="Google Shape;4276;p39"/>
          <p:cNvSpPr/>
          <p:nvPr/>
        </p:nvSpPr>
        <p:spPr>
          <a:xfrm>
            <a:off x="3104103" y="3772127"/>
            <a:ext cx="339959" cy="339980"/>
          </a:xfrm>
          <a:custGeom>
            <a:avLst/>
            <a:gdLst/>
            <a:ahLst/>
            <a:cxnLst/>
            <a:rect l="l" t="t" r="r" b="b"/>
            <a:pathLst>
              <a:path w="16266" h="16267" extrusionOk="0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7" name="Google Shape;4277;p39"/>
          <p:cNvSpPr/>
          <p:nvPr/>
        </p:nvSpPr>
        <p:spPr>
          <a:xfrm>
            <a:off x="2540554" y="3793571"/>
            <a:ext cx="339959" cy="297093"/>
          </a:xfrm>
          <a:custGeom>
            <a:avLst/>
            <a:gdLst/>
            <a:ahLst/>
            <a:cxnLst/>
            <a:rect l="l" t="t" r="r" b="b"/>
            <a:pathLst>
              <a:path w="16266" h="14215" extrusionOk="0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8" name="Google Shape;4278;p39"/>
          <p:cNvSpPr/>
          <p:nvPr/>
        </p:nvSpPr>
        <p:spPr>
          <a:xfrm>
            <a:off x="3666104" y="3770601"/>
            <a:ext cx="343053" cy="343032"/>
          </a:xfrm>
          <a:custGeom>
            <a:avLst/>
            <a:gdLst/>
            <a:ahLst/>
            <a:cxnLst/>
            <a:rect l="l" t="t" r="r" b="b"/>
            <a:pathLst>
              <a:path w="16414" h="16413" extrusionOk="0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79" name="Google Shape;4279;p39"/>
          <p:cNvGrpSpPr/>
          <p:nvPr/>
        </p:nvGrpSpPr>
        <p:grpSpPr>
          <a:xfrm>
            <a:off x="4204486" y="3775560"/>
            <a:ext cx="393045" cy="332833"/>
            <a:chOff x="5275975" y="4344850"/>
            <a:chExt cx="470150" cy="398125"/>
          </a:xfrm>
          <a:solidFill>
            <a:srgbClr val="28209A"/>
          </a:solidFill>
        </p:grpSpPr>
        <p:sp>
          <p:nvSpPr>
            <p:cNvPr id="4280" name="Google Shape;4280;p39"/>
            <p:cNvSpPr/>
            <p:nvPr/>
          </p:nvSpPr>
          <p:spPr>
            <a:xfrm>
              <a:off x="566125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1" name="Google Shape;4281;p39"/>
            <p:cNvSpPr/>
            <p:nvPr/>
          </p:nvSpPr>
          <p:spPr>
            <a:xfrm>
              <a:off x="529490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2" name="Google Shape;4282;p39"/>
            <p:cNvSpPr/>
            <p:nvPr/>
          </p:nvSpPr>
          <p:spPr>
            <a:xfrm>
              <a:off x="5275975" y="4344850"/>
              <a:ext cx="470150" cy="334025"/>
            </a:xfrm>
            <a:custGeom>
              <a:avLst/>
              <a:gdLst/>
              <a:ahLst/>
              <a:cxnLst/>
              <a:rect l="l" t="t" r="r" b="b"/>
              <a:pathLst>
                <a:path w="18806" h="13361" extrusionOk="0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83" name="Google Shape;4283;p39"/>
          <p:cNvSpPr/>
          <p:nvPr/>
        </p:nvSpPr>
        <p:spPr>
          <a:xfrm>
            <a:off x="4788101" y="3765502"/>
            <a:ext cx="353252" cy="353231"/>
          </a:xfrm>
          <a:custGeom>
            <a:avLst/>
            <a:gdLst/>
            <a:ahLst/>
            <a:cxnLst/>
            <a:rect l="l" t="t" r="r" b="b"/>
            <a:pathLst>
              <a:path w="16902" h="16901" extrusionOk="0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84" name="Google Shape;4284;p39"/>
          <p:cNvGrpSpPr/>
          <p:nvPr/>
        </p:nvGrpSpPr>
        <p:grpSpPr>
          <a:xfrm>
            <a:off x="5346838" y="3748515"/>
            <a:ext cx="362448" cy="386922"/>
            <a:chOff x="6642425" y="4312500"/>
            <a:chExt cx="433550" cy="462825"/>
          </a:xfrm>
          <a:solidFill>
            <a:srgbClr val="28209A"/>
          </a:solidFill>
        </p:grpSpPr>
        <p:sp>
          <p:nvSpPr>
            <p:cNvPr id="4285" name="Google Shape;4285;p39"/>
            <p:cNvSpPr/>
            <p:nvPr/>
          </p:nvSpPr>
          <p:spPr>
            <a:xfrm>
              <a:off x="6642425" y="4687375"/>
              <a:ext cx="433550" cy="39125"/>
            </a:xfrm>
            <a:custGeom>
              <a:avLst/>
              <a:gdLst/>
              <a:ahLst/>
              <a:cxnLst/>
              <a:rect l="l" t="t" r="r" b="b"/>
              <a:pathLst>
                <a:path w="17342" h="156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6" name="Google Shape;4286;p39"/>
            <p:cNvSpPr/>
            <p:nvPr/>
          </p:nvSpPr>
          <p:spPr>
            <a:xfrm>
              <a:off x="6642425" y="4736225"/>
              <a:ext cx="433550" cy="39100"/>
            </a:xfrm>
            <a:custGeom>
              <a:avLst/>
              <a:gdLst/>
              <a:ahLst/>
              <a:cxnLst/>
              <a:rect l="l" t="t" r="r" b="b"/>
              <a:pathLst>
                <a:path w="17342" h="1564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7" name="Google Shape;4287;p39"/>
            <p:cNvSpPr/>
            <p:nvPr/>
          </p:nvSpPr>
          <p:spPr>
            <a:xfrm>
              <a:off x="6684575" y="4312500"/>
              <a:ext cx="349875" cy="377350"/>
            </a:xfrm>
            <a:custGeom>
              <a:avLst/>
              <a:gdLst/>
              <a:ahLst/>
              <a:cxnLst/>
              <a:rect l="l" t="t" r="r" b="b"/>
              <a:pathLst>
                <a:path w="13995" h="15094" extrusionOk="0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88" name="Google Shape;4288;p39"/>
          <p:cNvSpPr/>
          <p:nvPr/>
        </p:nvSpPr>
        <p:spPr>
          <a:xfrm>
            <a:off x="7119946" y="462944"/>
            <a:ext cx="465527" cy="274647"/>
          </a:xfrm>
          <a:custGeom>
            <a:avLst/>
            <a:gdLst/>
            <a:ahLst/>
            <a:cxnLst/>
            <a:rect l="l" t="t" r="r" b="b"/>
            <a:pathLst>
              <a:path w="22274" h="13141" extrusionOk="0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89" name="Google Shape;4289;p39"/>
          <p:cNvGrpSpPr/>
          <p:nvPr/>
        </p:nvGrpSpPr>
        <p:grpSpPr>
          <a:xfrm>
            <a:off x="6512742" y="950256"/>
            <a:ext cx="371623" cy="365499"/>
            <a:chOff x="1244325" y="4999400"/>
            <a:chExt cx="444525" cy="437200"/>
          </a:xfrm>
          <a:solidFill>
            <a:srgbClr val="28209A"/>
          </a:solidFill>
        </p:grpSpPr>
        <p:sp>
          <p:nvSpPr>
            <p:cNvPr id="4290" name="Google Shape;4290;p39"/>
            <p:cNvSpPr/>
            <p:nvPr/>
          </p:nvSpPr>
          <p:spPr>
            <a:xfrm>
              <a:off x="1244325" y="5161200"/>
              <a:ext cx="374925" cy="222275"/>
            </a:xfrm>
            <a:custGeom>
              <a:avLst/>
              <a:gdLst/>
              <a:ahLst/>
              <a:cxnLst/>
              <a:rect l="l" t="t" r="r" b="b"/>
              <a:pathLst>
                <a:path w="14997" h="8891" extrusionOk="0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1" name="Google Shape;4291;p39"/>
            <p:cNvSpPr/>
            <p:nvPr/>
          </p:nvSpPr>
          <p:spPr>
            <a:xfrm>
              <a:off x="1244325" y="5397500"/>
              <a:ext cx="444525" cy="39100"/>
            </a:xfrm>
            <a:custGeom>
              <a:avLst/>
              <a:gdLst/>
              <a:ahLst/>
              <a:cxnLst/>
              <a:rect l="l" t="t" r="r" b="b"/>
              <a:pathLst>
                <a:path w="17781" h="1564" extrusionOk="0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2" name="Google Shape;4292;p39"/>
            <p:cNvSpPr/>
            <p:nvPr/>
          </p:nvSpPr>
          <p:spPr>
            <a:xfrm>
              <a:off x="1451925" y="4999400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3" name="Google Shape;4293;p39"/>
            <p:cNvSpPr/>
            <p:nvPr/>
          </p:nvSpPr>
          <p:spPr>
            <a:xfrm>
              <a:off x="1407975" y="4999400"/>
              <a:ext cx="31150" cy="129450"/>
            </a:xfrm>
            <a:custGeom>
              <a:avLst/>
              <a:gdLst/>
              <a:ahLst/>
              <a:cxnLst/>
              <a:rect l="l" t="t" r="r" b="b"/>
              <a:pathLst>
                <a:path w="1246" h="5178" extrusionOk="0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4" name="Google Shape;4294;p39"/>
            <p:cNvSpPr/>
            <p:nvPr/>
          </p:nvSpPr>
          <p:spPr>
            <a:xfrm>
              <a:off x="1495900" y="4999400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95" name="Google Shape;4295;p39"/>
          <p:cNvGrpSpPr/>
          <p:nvPr/>
        </p:nvGrpSpPr>
        <p:grpSpPr>
          <a:xfrm>
            <a:off x="7200076" y="921820"/>
            <a:ext cx="305265" cy="388970"/>
            <a:chOff x="1958100" y="4985350"/>
            <a:chExt cx="365150" cy="465275"/>
          </a:xfrm>
          <a:solidFill>
            <a:srgbClr val="28209A"/>
          </a:solidFill>
        </p:grpSpPr>
        <p:sp>
          <p:nvSpPr>
            <p:cNvPr id="4296" name="Google Shape;4296;p39"/>
            <p:cNvSpPr/>
            <p:nvPr/>
          </p:nvSpPr>
          <p:spPr>
            <a:xfrm>
              <a:off x="1958100" y="4985350"/>
              <a:ext cx="365150" cy="465275"/>
            </a:xfrm>
            <a:custGeom>
              <a:avLst/>
              <a:gdLst/>
              <a:ahLst/>
              <a:cxnLst/>
              <a:rect l="l" t="t" r="r" b="b"/>
              <a:pathLst>
                <a:path w="14606" h="18611" extrusionOk="0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7" name="Google Shape;4297;p39"/>
            <p:cNvSpPr/>
            <p:nvPr/>
          </p:nvSpPr>
          <p:spPr>
            <a:xfrm>
              <a:off x="1977625" y="5237525"/>
              <a:ext cx="113600" cy="213100"/>
            </a:xfrm>
            <a:custGeom>
              <a:avLst/>
              <a:gdLst/>
              <a:ahLst/>
              <a:cxnLst/>
              <a:rect l="l" t="t" r="r" b="b"/>
              <a:pathLst>
                <a:path w="4544" h="8524" extrusionOk="0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8" name="Google Shape;4298;p39"/>
            <p:cNvSpPr/>
            <p:nvPr/>
          </p:nvSpPr>
          <p:spPr>
            <a:xfrm>
              <a:off x="2190125" y="5237525"/>
              <a:ext cx="113575" cy="213100"/>
            </a:xfrm>
            <a:custGeom>
              <a:avLst/>
              <a:gdLst/>
              <a:ahLst/>
              <a:cxnLst/>
              <a:rect l="l" t="t" r="r" b="b"/>
              <a:pathLst>
                <a:path w="4543" h="8524" extrusionOk="0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99" name="Google Shape;4299;p39"/>
          <p:cNvGrpSpPr/>
          <p:nvPr/>
        </p:nvGrpSpPr>
        <p:grpSpPr>
          <a:xfrm>
            <a:off x="7181373" y="1501938"/>
            <a:ext cx="350200" cy="359877"/>
            <a:chOff x="2605300" y="5003050"/>
            <a:chExt cx="418900" cy="430475"/>
          </a:xfrm>
          <a:solidFill>
            <a:srgbClr val="28209A"/>
          </a:solidFill>
        </p:grpSpPr>
        <p:sp>
          <p:nvSpPr>
            <p:cNvPr id="4300" name="Google Shape;4300;p39"/>
            <p:cNvSpPr/>
            <p:nvPr/>
          </p:nvSpPr>
          <p:spPr>
            <a:xfrm>
              <a:off x="2820225" y="5222250"/>
              <a:ext cx="202750" cy="211275"/>
            </a:xfrm>
            <a:custGeom>
              <a:avLst/>
              <a:gdLst/>
              <a:ahLst/>
              <a:cxnLst/>
              <a:rect l="l" t="t" r="r" b="b"/>
              <a:pathLst>
                <a:path w="8110" h="8451" extrusionOk="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1" name="Google Shape;4301;p39"/>
            <p:cNvSpPr/>
            <p:nvPr/>
          </p:nvSpPr>
          <p:spPr>
            <a:xfrm>
              <a:off x="2606525" y="5003050"/>
              <a:ext cx="203975" cy="208225"/>
            </a:xfrm>
            <a:custGeom>
              <a:avLst/>
              <a:gdLst/>
              <a:ahLst/>
              <a:cxnLst/>
              <a:rect l="l" t="t" r="r" b="b"/>
              <a:pathLst>
                <a:path w="8159" h="8329" extrusionOk="0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2" name="Google Shape;4302;p39"/>
            <p:cNvSpPr/>
            <p:nvPr/>
          </p:nvSpPr>
          <p:spPr>
            <a:xfrm>
              <a:off x="2605300" y="5008550"/>
              <a:ext cx="418900" cy="418875"/>
            </a:xfrm>
            <a:custGeom>
              <a:avLst/>
              <a:gdLst/>
              <a:ahLst/>
              <a:cxnLst/>
              <a:rect l="l" t="t" r="r" b="b"/>
              <a:pathLst>
                <a:path w="16756" h="16755" extrusionOk="0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03" name="Google Shape;4303;p39"/>
          <p:cNvGrpSpPr/>
          <p:nvPr/>
        </p:nvGrpSpPr>
        <p:grpSpPr>
          <a:xfrm>
            <a:off x="6517371" y="2676303"/>
            <a:ext cx="418585" cy="344056"/>
            <a:chOff x="3238475" y="5012225"/>
            <a:chExt cx="500700" cy="411550"/>
          </a:xfrm>
          <a:solidFill>
            <a:srgbClr val="28209A"/>
          </a:solidFill>
        </p:grpSpPr>
        <p:sp>
          <p:nvSpPr>
            <p:cNvPr id="4304" name="Google Shape;4304;p39"/>
            <p:cNvSpPr/>
            <p:nvPr/>
          </p:nvSpPr>
          <p:spPr>
            <a:xfrm>
              <a:off x="3238475" y="5315050"/>
              <a:ext cx="500700" cy="108725"/>
            </a:xfrm>
            <a:custGeom>
              <a:avLst/>
              <a:gdLst/>
              <a:ahLst/>
              <a:cxnLst/>
              <a:rect l="l" t="t" r="r" b="b"/>
              <a:pathLst>
                <a:path w="20028" h="4349" extrusionOk="0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5" name="Google Shape;4305;p39"/>
            <p:cNvSpPr/>
            <p:nvPr/>
          </p:nvSpPr>
          <p:spPr>
            <a:xfrm>
              <a:off x="3282450" y="5160575"/>
              <a:ext cx="412750" cy="140475"/>
            </a:xfrm>
            <a:custGeom>
              <a:avLst/>
              <a:gdLst/>
              <a:ahLst/>
              <a:cxnLst/>
              <a:rect l="l" t="t" r="r" b="b"/>
              <a:pathLst>
                <a:path w="16510" h="5619" extrusionOk="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6" name="Google Shape;4306;p39"/>
            <p:cNvSpPr/>
            <p:nvPr/>
          </p:nvSpPr>
          <p:spPr>
            <a:xfrm>
              <a:off x="3473550" y="5012225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7" name="Google Shape;4307;p39"/>
            <p:cNvSpPr/>
            <p:nvPr/>
          </p:nvSpPr>
          <p:spPr>
            <a:xfrm>
              <a:off x="3429575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8" name="Google Shape;4308;p39"/>
            <p:cNvSpPr/>
            <p:nvPr/>
          </p:nvSpPr>
          <p:spPr>
            <a:xfrm>
              <a:off x="3516900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09" name="Google Shape;4309;p39"/>
          <p:cNvGrpSpPr/>
          <p:nvPr/>
        </p:nvGrpSpPr>
        <p:grpSpPr>
          <a:xfrm>
            <a:off x="5876826" y="2662812"/>
            <a:ext cx="459424" cy="417561"/>
            <a:chOff x="4562200" y="4968250"/>
            <a:chExt cx="549550" cy="499475"/>
          </a:xfrm>
          <a:solidFill>
            <a:srgbClr val="28209A"/>
          </a:solidFill>
        </p:grpSpPr>
        <p:sp>
          <p:nvSpPr>
            <p:cNvPr id="4310" name="Google Shape;4310;p39"/>
            <p:cNvSpPr/>
            <p:nvPr/>
          </p:nvSpPr>
          <p:spPr>
            <a:xfrm>
              <a:off x="4842450" y="5242400"/>
              <a:ext cx="213125" cy="225325"/>
            </a:xfrm>
            <a:custGeom>
              <a:avLst/>
              <a:gdLst/>
              <a:ahLst/>
              <a:cxnLst/>
              <a:rect l="l" t="t" r="r" b="b"/>
              <a:pathLst>
                <a:path w="8525" h="9013" extrusionOk="0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1" name="Google Shape;4311;p39"/>
            <p:cNvSpPr/>
            <p:nvPr/>
          </p:nvSpPr>
          <p:spPr>
            <a:xfrm>
              <a:off x="4617775" y="5241800"/>
              <a:ext cx="212500" cy="225925"/>
            </a:xfrm>
            <a:custGeom>
              <a:avLst/>
              <a:gdLst/>
              <a:ahLst/>
              <a:cxnLst/>
              <a:rect l="l" t="t" r="r" b="b"/>
              <a:pathLst>
                <a:path w="8500" h="9037" extrusionOk="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2" name="Google Shape;4312;p39"/>
            <p:cNvSpPr/>
            <p:nvPr/>
          </p:nvSpPr>
          <p:spPr>
            <a:xfrm>
              <a:off x="4631200" y="4968250"/>
              <a:ext cx="411550" cy="236325"/>
            </a:xfrm>
            <a:custGeom>
              <a:avLst/>
              <a:gdLst/>
              <a:ahLst/>
              <a:cxnLst/>
              <a:rect l="l" t="t" r="r" b="b"/>
              <a:pathLst>
                <a:path w="16462" h="9453" extrusionOk="0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3" name="Google Shape;4313;p39"/>
            <p:cNvSpPr/>
            <p:nvPr/>
          </p:nvSpPr>
          <p:spPr>
            <a:xfrm>
              <a:off x="4562200" y="5094025"/>
              <a:ext cx="274800" cy="226550"/>
            </a:xfrm>
            <a:custGeom>
              <a:avLst/>
              <a:gdLst/>
              <a:ahLst/>
              <a:cxnLst/>
              <a:rect l="l" t="t" r="r" b="b"/>
              <a:pathLst>
                <a:path w="10992" h="9062" extrusionOk="0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4" name="Google Shape;4314;p39"/>
            <p:cNvSpPr/>
            <p:nvPr/>
          </p:nvSpPr>
          <p:spPr>
            <a:xfrm>
              <a:off x="4836975" y="5094025"/>
              <a:ext cx="274775" cy="226550"/>
            </a:xfrm>
            <a:custGeom>
              <a:avLst/>
              <a:gdLst/>
              <a:ahLst/>
              <a:cxnLst/>
              <a:rect l="l" t="t" r="r" b="b"/>
              <a:pathLst>
                <a:path w="10991" h="9062" extrusionOk="0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15" name="Google Shape;4315;p39"/>
          <p:cNvGrpSpPr/>
          <p:nvPr/>
        </p:nvGrpSpPr>
        <p:grpSpPr>
          <a:xfrm>
            <a:off x="7138500" y="2679081"/>
            <a:ext cx="318516" cy="370076"/>
            <a:chOff x="3972400" y="4996350"/>
            <a:chExt cx="381000" cy="442675"/>
          </a:xfrm>
          <a:solidFill>
            <a:srgbClr val="28209A"/>
          </a:solidFill>
        </p:grpSpPr>
        <p:sp>
          <p:nvSpPr>
            <p:cNvPr id="4316" name="Google Shape;4316;p39"/>
            <p:cNvSpPr/>
            <p:nvPr/>
          </p:nvSpPr>
          <p:spPr>
            <a:xfrm>
              <a:off x="4157400" y="4996350"/>
              <a:ext cx="86725" cy="103200"/>
            </a:xfrm>
            <a:custGeom>
              <a:avLst/>
              <a:gdLst/>
              <a:ahLst/>
              <a:cxnLst/>
              <a:rect l="l" t="t" r="r" b="b"/>
              <a:pathLst>
                <a:path w="3469" h="4128" extrusionOk="0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7" name="Google Shape;4317;p39"/>
            <p:cNvSpPr/>
            <p:nvPr/>
          </p:nvSpPr>
          <p:spPr>
            <a:xfrm>
              <a:off x="3972400" y="5048250"/>
              <a:ext cx="381000" cy="390775"/>
            </a:xfrm>
            <a:custGeom>
              <a:avLst/>
              <a:gdLst/>
              <a:ahLst/>
              <a:cxnLst/>
              <a:rect l="l" t="t" r="r" b="b"/>
              <a:pathLst>
                <a:path w="15240" h="15631" extrusionOk="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18" name="Google Shape;4318;p39"/>
          <p:cNvGrpSpPr/>
          <p:nvPr/>
        </p:nvGrpSpPr>
        <p:grpSpPr>
          <a:xfrm>
            <a:off x="5898465" y="2079099"/>
            <a:ext cx="451252" cy="432860"/>
            <a:chOff x="5241175" y="4959100"/>
            <a:chExt cx="539775" cy="517775"/>
          </a:xfrm>
          <a:solidFill>
            <a:srgbClr val="28209A"/>
          </a:solidFill>
        </p:grpSpPr>
        <p:sp>
          <p:nvSpPr>
            <p:cNvPr id="4319" name="Google Shape;4319;p39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0" name="Google Shape;4320;p39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1" name="Google Shape;4321;p39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2" name="Google Shape;4322;p39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3" name="Google Shape;4323;p39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4" name="Google Shape;4324;p39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25" name="Google Shape;4325;p39"/>
          <p:cNvSpPr/>
          <p:nvPr/>
        </p:nvSpPr>
        <p:spPr>
          <a:xfrm>
            <a:off x="6490153" y="2200282"/>
            <a:ext cx="397142" cy="219513"/>
          </a:xfrm>
          <a:custGeom>
            <a:avLst/>
            <a:gdLst/>
            <a:ahLst/>
            <a:cxnLst/>
            <a:rect l="l" t="t" r="r" b="b"/>
            <a:pathLst>
              <a:path w="19002" h="10503" extrusionOk="0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26" name="Google Shape;4326;p39"/>
          <p:cNvGrpSpPr/>
          <p:nvPr/>
        </p:nvGrpSpPr>
        <p:grpSpPr>
          <a:xfrm>
            <a:off x="7171168" y="2133991"/>
            <a:ext cx="289444" cy="332832"/>
            <a:chOff x="6685175" y="5036025"/>
            <a:chExt cx="346225" cy="398125"/>
          </a:xfrm>
          <a:solidFill>
            <a:srgbClr val="28209A"/>
          </a:solidFill>
        </p:grpSpPr>
        <p:sp>
          <p:nvSpPr>
            <p:cNvPr id="4327" name="Google Shape;4327;p39"/>
            <p:cNvSpPr/>
            <p:nvPr/>
          </p:nvSpPr>
          <p:spPr>
            <a:xfrm>
              <a:off x="6743800" y="5036025"/>
              <a:ext cx="105650" cy="147775"/>
            </a:xfrm>
            <a:custGeom>
              <a:avLst/>
              <a:gdLst/>
              <a:ahLst/>
              <a:cxnLst/>
              <a:rect l="l" t="t" r="r" b="b"/>
              <a:pathLst>
                <a:path w="4226" h="5911" extrusionOk="0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8" name="Google Shape;4328;p39"/>
            <p:cNvSpPr/>
            <p:nvPr/>
          </p:nvSpPr>
          <p:spPr>
            <a:xfrm>
              <a:off x="6685175" y="5152025"/>
              <a:ext cx="84275" cy="117275"/>
            </a:xfrm>
            <a:custGeom>
              <a:avLst/>
              <a:gdLst/>
              <a:ahLst/>
              <a:cxnLst/>
              <a:rect l="l" t="t" r="r" b="b"/>
              <a:pathLst>
                <a:path w="3371" h="4691" extrusionOk="0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9" name="Google Shape;4329;p39"/>
            <p:cNvSpPr/>
            <p:nvPr/>
          </p:nvSpPr>
          <p:spPr>
            <a:xfrm>
              <a:off x="6871400" y="5038475"/>
              <a:ext cx="105650" cy="145325"/>
            </a:xfrm>
            <a:custGeom>
              <a:avLst/>
              <a:gdLst/>
              <a:ahLst/>
              <a:cxnLst/>
              <a:rect l="l" t="t" r="r" b="b"/>
              <a:pathLst>
                <a:path w="4226" h="5813" extrusionOk="0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0" name="Google Shape;4330;p39"/>
            <p:cNvSpPr/>
            <p:nvPr/>
          </p:nvSpPr>
          <p:spPr>
            <a:xfrm>
              <a:off x="6944050" y="5155700"/>
              <a:ext cx="87350" cy="116025"/>
            </a:xfrm>
            <a:custGeom>
              <a:avLst/>
              <a:gdLst/>
              <a:ahLst/>
              <a:cxnLst/>
              <a:rect l="l" t="t" r="r" b="b"/>
              <a:pathLst>
                <a:path w="3494" h="4641" extrusionOk="0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1" name="Google Shape;4331;p39"/>
            <p:cNvSpPr/>
            <p:nvPr/>
          </p:nvSpPr>
          <p:spPr>
            <a:xfrm>
              <a:off x="6727300" y="5185625"/>
              <a:ext cx="263800" cy="248525"/>
            </a:xfrm>
            <a:custGeom>
              <a:avLst/>
              <a:gdLst/>
              <a:ahLst/>
              <a:cxnLst/>
              <a:rect l="l" t="t" r="r" b="b"/>
              <a:pathLst>
                <a:path w="10552" h="9941" extrusionOk="0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44" name="Google Shape;4344;p39"/>
          <p:cNvSpPr txBox="1"/>
          <p:nvPr/>
        </p:nvSpPr>
        <p:spPr>
          <a:xfrm>
            <a:off x="203252" y="-10788"/>
            <a:ext cx="3146237" cy="291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900" b="1" dirty="0">
                <a:solidFill>
                  <a:srgbClr val="28209A"/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  <a:sym typeface="Titillium Web"/>
              </a:rPr>
              <a:t>Set of icons if you decide to use one</a:t>
            </a:r>
            <a:endParaRPr sz="900" dirty="0">
              <a:solidFill>
                <a:srgbClr val="28209A"/>
              </a:solidFill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28209A"/>
              </a:solidFill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28209A"/>
              </a:solidFill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  <a:sym typeface="Titillium Web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</TotalTime>
  <Words>223</Words>
  <Application>Microsoft Macintosh PowerPoint</Application>
  <PresentationFormat>On-screen Show (16:9)</PresentationFormat>
  <Paragraphs>52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 Light</vt:lpstr>
      <vt:lpstr>PT Sans</vt:lpstr>
      <vt:lpstr>Calibri</vt:lpstr>
      <vt:lpstr>Open Sans Condensed ExtraBold</vt:lpstr>
      <vt:lpstr>Office Theme</vt:lpstr>
      <vt:lpstr>THIS IS YOUR PRESENTATION TITLE</vt:lpstr>
      <vt:lpstr>1. TRANSITION HEADLINE</vt:lpstr>
      <vt:lpstr>PowerPoint Presentation</vt:lpstr>
      <vt:lpstr>YOU CAN ALSO SPLIT YOUR CONTENT</vt:lpstr>
      <vt:lpstr>A PICTURE IS WORTH A THOUSAND WORDS</vt:lpstr>
      <vt:lpstr>PowerPoint Presentation</vt:lpstr>
      <vt:lpstr>PowerPoint Presentation</vt:lpstr>
      <vt:lpstr>PowerPoint Presentation</vt:lpstr>
      <vt:lpstr>THANKS!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Roman</dc:creator>
  <cp:lastModifiedBy>Roman Selin</cp:lastModifiedBy>
  <cp:revision>8</cp:revision>
  <dcterms:modified xsi:type="dcterms:W3CDTF">2026-10-02T07:24:56Z</dcterms:modified>
</cp:coreProperties>
</file>