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59" r:id="rId3"/>
    <p:sldId id="261" r:id="rId4"/>
    <p:sldId id="263" r:id="rId5"/>
    <p:sldId id="265" r:id="rId6"/>
    <p:sldId id="267" r:id="rId7"/>
    <p:sldId id="268" r:id="rId8"/>
    <p:sldId id="280" r:id="rId9"/>
    <p:sldId id="279" r:id="rId10"/>
    <p:sldId id="282" r:id="rId11"/>
  </p:sldIdLst>
  <p:sldSz cx="9144000" cy="5143500" type="screen16x9"/>
  <p:notesSz cx="6858000" cy="9144000"/>
  <p:embeddedFontLst>
    <p:embeddedFont>
      <p:font typeface="Dosis Light" pitchFamily="2" charset="77"/>
      <p:regular r:id="rId13"/>
    </p:embeddedFont>
    <p:embeddedFont>
      <p:font typeface="Open Sans Condensed" panose="020B0606030504020204" pitchFamily="34" charset="0"/>
      <p:regular r:id="rId14"/>
      <p:bold r:id="rId15"/>
    </p:embeddedFont>
    <p:embeddedFont>
      <p:font typeface="Open Sans Condensed ExtraBold"/>
      <p:bold r:id="rId16"/>
      <p:italic r:id="rId17"/>
      <p:boldItalic r:id="rId18"/>
    </p:embeddedFont>
    <p:embeddedFont>
      <p:font typeface="Titillium Web Light" panose="00000400000000000000" pitchFamily="2" charset="77"/>
      <p:regular r:id="rId19"/>
      <p: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209A"/>
    <a:srgbClr val="A39DEB"/>
    <a:srgbClr val="5147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DBDA36-8675-D94D-89D9-689B6250B72B}" v="39" dt="2026-10-02T06:53:30.004"/>
  </p1510:revLst>
</p1510:revInfo>
</file>

<file path=ppt/tableStyles.xml><?xml version="1.0" encoding="utf-8"?>
<a:tblStyleLst xmlns:a="http://schemas.openxmlformats.org/drawingml/2006/main" def="{0ACEE9EC-5AE5-483C-BC9E-1BBB40A8B0C9}">
  <a:tblStyle styleId="{0ACEE9EC-5AE5-483C-BC9E-1BBB40A8B0C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05" autoAdjust="0"/>
    <p:restoredTop sz="94675"/>
  </p:normalViewPr>
  <p:slideViewPr>
    <p:cSldViewPr snapToGrid="0">
      <p:cViewPr varScale="1">
        <p:scale>
          <a:sx n="159" d="100"/>
          <a:sy n="159" d="100"/>
        </p:scale>
        <p:origin x="95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man Selin" userId="3e4c3b775bd9bad9" providerId="LiveId" clId="{6F9934D0-DDEE-52F1-A630-2418258CAE3F}"/>
    <pc:docChg chg="undo redo custSel modSld modMainMaster">
      <pc:chgData name="Roman Selin" userId="3e4c3b775bd9bad9" providerId="LiveId" clId="{6F9934D0-DDEE-52F1-A630-2418258CAE3F}" dt="2026-10-02T06:54:58.326" v="98" actId="478"/>
      <pc:docMkLst>
        <pc:docMk/>
      </pc:docMkLst>
      <pc:sldChg chg="addSp delSp modSp mod setBg">
        <pc:chgData name="Roman Selin" userId="3e4c3b775bd9bad9" providerId="LiveId" clId="{6F9934D0-DDEE-52F1-A630-2418258CAE3F}" dt="2026-10-02T06:54:58.326" v="98" actId="478"/>
        <pc:sldMkLst>
          <pc:docMk/>
          <pc:sldMk cId="0" sldId="256"/>
        </pc:sldMkLst>
        <pc:spChg chg="add del mod">
          <ac:chgData name="Roman Selin" userId="3e4c3b775bd9bad9" providerId="LiveId" clId="{6F9934D0-DDEE-52F1-A630-2418258CAE3F}" dt="2026-10-02T06:54:55.983" v="95" actId="47"/>
          <ac:spMkLst>
            <pc:docMk/>
            <pc:sldMk cId="0" sldId="256"/>
            <ac:spMk id="3" creationId="{D49B2585-4D01-F7E3-DD9A-978B4F043060}"/>
          </ac:spMkLst>
        </pc:spChg>
        <pc:spChg chg="mod">
          <ac:chgData name="Roman Selin" userId="3e4c3b775bd9bad9" providerId="LiveId" clId="{6F9934D0-DDEE-52F1-A630-2418258CAE3F}" dt="2026-10-02T06:54:56.481" v="97" actId="207"/>
          <ac:spMkLst>
            <pc:docMk/>
            <pc:sldMk cId="0" sldId="256"/>
            <ac:spMk id="5" creationId="{F21A8251-C045-E6DF-7CBF-9538A598BCDF}"/>
          </ac:spMkLst>
        </pc:spChg>
        <pc:spChg chg="mod">
          <ac:chgData name="Roman Selin" userId="3e4c3b775bd9bad9" providerId="LiveId" clId="{6F9934D0-DDEE-52F1-A630-2418258CAE3F}" dt="2026-10-02T06:54:56.481" v="97" actId="207"/>
          <ac:spMkLst>
            <pc:docMk/>
            <pc:sldMk cId="0" sldId="256"/>
            <ac:spMk id="6" creationId="{5F2553BC-16A7-3576-D3B9-19C7379EA862}"/>
          </ac:spMkLst>
        </pc:spChg>
        <pc:spChg chg="add del mod">
          <ac:chgData name="Roman Selin" userId="3e4c3b775bd9bad9" providerId="LiveId" clId="{6F9934D0-DDEE-52F1-A630-2418258CAE3F}" dt="2026-10-02T06:53:36.826" v="87" actId="478"/>
          <ac:spMkLst>
            <pc:docMk/>
            <pc:sldMk cId="0" sldId="256"/>
            <ac:spMk id="7" creationId="{577F91FC-003B-CEB9-C4EF-194C264A70D2}"/>
          </ac:spMkLst>
        </pc:spChg>
        <pc:spChg chg="add del mod">
          <ac:chgData name="Roman Selin" userId="3e4c3b775bd9bad9" providerId="LiveId" clId="{6F9934D0-DDEE-52F1-A630-2418258CAE3F}" dt="2026-10-02T06:54:56.481" v="97" actId="207"/>
          <ac:spMkLst>
            <pc:docMk/>
            <pc:sldMk cId="0" sldId="256"/>
            <ac:spMk id="3836" creationId="{00000000-0000-0000-0000-000000000000}"/>
          </ac:spMkLst>
        </pc:spChg>
        <pc:picChg chg="del">
          <ac:chgData name="Roman Selin" userId="3e4c3b775bd9bad9" providerId="LiveId" clId="{6F9934D0-DDEE-52F1-A630-2418258CAE3F}" dt="2026-10-02T06:54:58.326" v="98" actId="478"/>
          <ac:picMkLst>
            <pc:docMk/>
            <pc:sldMk cId="0" sldId="256"/>
            <ac:picMk id="2" creationId="{6C378912-154F-99FF-0223-920DB6BD1F46}"/>
          </ac:picMkLst>
        </pc:picChg>
        <pc:picChg chg="del">
          <ac:chgData name="Roman Selin" userId="3e4c3b775bd9bad9" providerId="LiveId" clId="{6F9934D0-DDEE-52F1-A630-2418258CAE3F}" dt="2026-10-02T06:54:58.326" v="98" actId="478"/>
          <ac:picMkLst>
            <pc:docMk/>
            <pc:sldMk cId="0" sldId="256"/>
            <ac:picMk id="8" creationId="{364ADEFF-14EB-4C30-34EE-277BE6BE9BA8}"/>
          </ac:picMkLst>
        </pc:picChg>
        <pc:picChg chg="del">
          <ac:chgData name="Roman Selin" userId="3e4c3b775bd9bad9" providerId="LiveId" clId="{6F9934D0-DDEE-52F1-A630-2418258CAE3F}" dt="2026-10-02T06:54:58.326" v="98" actId="478"/>
          <ac:picMkLst>
            <pc:docMk/>
            <pc:sldMk cId="0" sldId="256"/>
            <ac:picMk id="9" creationId="{0C059420-7718-FF7A-9A4C-B3BD067A5284}"/>
          </ac:picMkLst>
        </pc:picChg>
      </pc:sldChg>
      <pc:sldChg chg="modSp mod">
        <pc:chgData name="Roman Selin" userId="3e4c3b775bd9bad9" providerId="LiveId" clId="{6F9934D0-DDEE-52F1-A630-2418258CAE3F}" dt="2026-10-01T07:13:16.062" v="46" actId="2711"/>
        <pc:sldMkLst>
          <pc:docMk/>
          <pc:sldMk cId="0" sldId="259"/>
        </pc:sldMkLst>
        <pc:spChg chg="mod">
          <ac:chgData name="Roman Selin" userId="3e4c3b775bd9bad9" providerId="LiveId" clId="{6F9934D0-DDEE-52F1-A630-2418258CAE3F}" dt="2026-10-01T07:13:12.026" v="45" actId="1076"/>
          <ac:spMkLst>
            <pc:docMk/>
            <pc:sldMk cId="0" sldId="259"/>
            <ac:spMk id="3858" creationId="{00000000-0000-0000-0000-000000000000}"/>
          </ac:spMkLst>
        </pc:spChg>
        <pc:spChg chg="mod">
          <ac:chgData name="Roman Selin" userId="3e4c3b775bd9bad9" providerId="LiveId" clId="{6F9934D0-DDEE-52F1-A630-2418258CAE3F}" dt="2026-10-01T07:13:16.062" v="46" actId="2711"/>
          <ac:spMkLst>
            <pc:docMk/>
            <pc:sldMk cId="0" sldId="259"/>
            <ac:spMk id="3859" creationId="{00000000-0000-0000-0000-000000000000}"/>
          </ac:spMkLst>
        </pc:spChg>
      </pc:sldChg>
      <pc:sldChg chg="modSp mod">
        <pc:chgData name="Roman Selin" userId="3e4c3b775bd9bad9" providerId="LiveId" clId="{6F9934D0-DDEE-52F1-A630-2418258CAE3F}" dt="2026-10-01T07:13:54.280" v="54" actId="404"/>
        <pc:sldMkLst>
          <pc:docMk/>
          <pc:sldMk cId="0" sldId="261"/>
        </pc:sldMkLst>
        <pc:spChg chg="mod">
          <ac:chgData name="Roman Selin" userId="3e4c3b775bd9bad9" providerId="LiveId" clId="{6F9934D0-DDEE-52F1-A630-2418258CAE3F}" dt="2026-10-01T07:13:54.280" v="54" actId="404"/>
          <ac:spMkLst>
            <pc:docMk/>
            <pc:sldMk cId="0" sldId="261"/>
            <ac:spMk id="3870" creationId="{00000000-0000-0000-0000-000000000000}"/>
          </ac:spMkLst>
        </pc:spChg>
        <pc:spChg chg="mod">
          <ac:chgData name="Roman Selin" userId="3e4c3b775bd9bad9" providerId="LiveId" clId="{6F9934D0-DDEE-52F1-A630-2418258CAE3F}" dt="2026-10-01T07:13:31.592" v="49" actId="404"/>
          <ac:spMkLst>
            <pc:docMk/>
            <pc:sldMk cId="0" sldId="261"/>
            <ac:spMk id="3871" creationId="{00000000-0000-0000-0000-000000000000}"/>
          </ac:spMkLst>
        </pc:spChg>
      </pc:sldChg>
      <pc:sldChg chg="modSp mod">
        <pc:chgData name="Roman Selin" userId="3e4c3b775bd9bad9" providerId="LiveId" clId="{6F9934D0-DDEE-52F1-A630-2418258CAE3F}" dt="2026-10-01T07:14:04.402" v="56" actId="2711"/>
        <pc:sldMkLst>
          <pc:docMk/>
          <pc:sldMk cId="0" sldId="263"/>
        </pc:sldMkLst>
        <pc:spChg chg="mod">
          <ac:chgData name="Roman Selin" userId="3e4c3b775bd9bad9" providerId="LiveId" clId="{6F9934D0-DDEE-52F1-A630-2418258CAE3F}" dt="2026-10-01T07:13:59.549" v="55" actId="2711"/>
          <ac:spMkLst>
            <pc:docMk/>
            <pc:sldMk cId="0" sldId="263"/>
            <ac:spMk id="3897" creationId="{00000000-0000-0000-0000-000000000000}"/>
          </ac:spMkLst>
        </pc:spChg>
        <pc:spChg chg="mod">
          <ac:chgData name="Roman Selin" userId="3e4c3b775bd9bad9" providerId="LiveId" clId="{6F9934D0-DDEE-52F1-A630-2418258CAE3F}" dt="2026-10-01T07:13:43.912" v="52" actId="113"/>
          <ac:spMkLst>
            <pc:docMk/>
            <pc:sldMk cId="0" sldId="263"/>
            <ac:spMk id="3898" creationId="{00000000-0000-0000-0000-000000000000}"/>
          </ac:spMkLst>
        </pc:spChg>
        <pc:spChg chg="mod">
          <ac:chgData name="Roman Selin" userId="3e4c3b775bd9bad9" providerId="LiveId" clId="{6F9934D0-DDEE-52F1-A630-2418258CAE3F}" dt="2026-10-01T07:14:04.402" v="56" actId="2711"/>
          <ac:spMkLst>
            <pc:docMk/>
            <pc:sldMk cId="0" sldId="263"/>
            <ac:spMk id="3899" creationId="{00000000-0000-0000-0000-000000000000}"/>
          </ac:spMkLst>
        </pc:spChg>
      </pc:sldChg>
      <pc:sldChg chg="modSp mod">
        <pc:chgData name="Roman Selin" userId="3e4c3b775bd9bad9" providerId="LiveId" clId="{6F9934D0-DDEE-52F1-A630-2418258CAE3F}" dt="2026-10-01T07:14:18.147" v="60" actId="2711"/>
        <pc:sldMkLst>
          <pc:docMk/>
          <pc:sldMk cId="0" sldId="265"/>
        </pc:sldMkLst>
        <pc:spChg chg="mod">
          <ac:chgData name="Roman Selin" userId="3e4c3b775bd9bad9" providerId="LiveId" clId="{6F9934D0-DDEE-52F1-A630-2418258CAE3F}" dt="2026-10-01T07:14:13.315" v="59" actId="113"/>
          <ac:spMkLst>
            <pc:docMk/>
            <pc:sldMk cId="0" sldId="265"/>
            <ac:spMk id="3914" creationId="{00000000-0000-0000-0000-000000000000}"/>
          </ac:spMkLst>
        </pc:spChg>
        <pc:spChg chg="mod">
          <ac:chgData name="Roman Selin" userId="3e4c3b775bd9bad9" providerId="LiveId" clId="{6F9934D0-DDEE-52F1-A630-2418258CAE3F}" dt="2026-10-01T07:14:18.147" v="60" actId="2711"/>
          <ac:spMkLst>
            <pc:docMk/>
            <pc:sldMk cId="0" sldId="265"/>
            <ac:spMk id="3915" creationId="{00000000-0000-0000-0000-000000000000}"/>
          </ac:spMkLst>
        </pc:spChg>
      </pc:sldChg>
      <pc:sldChg chg="modSp mod">
        <pc:chgData name="Roman Selin" userId="3e4c3b775bd9bad9" providerId="LiveId" clId="{6F9934D0-DDEE-52F1-A630-2418258CAE3F}" dt="2026-10-01T07:14:38.818" v="66" actId="2711"/>
        <pc:sldMkLst>
          <pc:docMk/>
          <pc:sldMk cId="0" sldId="267"/>
        </pc:sldMkLst>
        <pc:spChg chg="mod">
          <ac:chgData name="Roman Selin" userId="3e4c3b775bd9bad9" providerId="LiveId" clId="{6F9934D0-DDEE-52F1-A630-2418258CAE3F}" dt="2026-10-01T07:14:27.865" v="63" actId="113"/>
          <ac:spMkLst>
            <pc:docMk/>
            <pc:sldMk cId="0" sldId="267"/>
            <ac:spMk id="10" creationId="{7AD02164-F4DF-C852-28FB-B6582D87E262}"/>
          </ac:spMkLst>
        </pc:spChg>
        <pc:spChg chg="mod">
          <ac:chgData name="Roman Selin" userId="3e4c3b775bd9bad9" providerId="LiveId" clId="{6F9934D0-DDEE-52F1-A630-2418258CAE3F}" dt="2026-10-01T07:14:35.384" v="65" actId="2711"/>
          <ac:spMkLst>
            <pc:docMk/>
            <pc:sldMk cId="0" sldId="267"/>
            <ac:spMk id="3929" creationId="{00000000-0000-0000-0000-000000000000}"/>
          </ac:spMkLst>
        </pc:spChg>
        <pc:spChg chg="mod">
          <ac:chgData name="Roman Selin" userId="3e4c3b775bd9bad9" providerId="LiveId" clId="{6F9934D0-DDEE-52F1-A630-2418258CAE3F}" dt="2026-10-01T07:14:31.706" v="64" actId="2711"/>
          <ac:spMkLst>
            <pc:docMk/>
            <pc:sldMk cId="0" sldId="267"/>
            <ac:spMk id="3930" creationId="{00000000-0000-0000-0000-000000000000}"/>
          </ac:spMkLst>
        </pc:spChg>
        <pc:spChg chg="mod">
          <ac:chgData name="Roman Selin" userId="3e4c3b775bd9bad9" providerId="LiveId" clId="{6F9934D0-DDEE-52F1-A630-2418258CAE3F}" dt="2026-10-01T07:14:38.818" v="66" actId="2711"/>
          <ac:spMkLst>
            <pc:docMk/>
            <pc:sldMk cId="0" sldId="267"/>
            <ac:spMk id="3931" creationId="{00000000-0000-0000-0000-000000000000}"/>
          </ac:spMkLst>
        </pc:spChg>
      </pc:sldChg>
      <pc:sldChg chg="modSp mod">
        <pc:chgData name="Roman Selin" userId="3e4c3b775bd9bad9" providerId="LiveId" clId="{6F9934D0-DDEE-52F1-A630-2418258CAE3F}" dt="2026-10-01T07:15:27.987" v="72" actId="2711"/>
        <pc:sldMkLst>
          <pc:docMk/>
          <pc:sldMk cId="0" sldId="268"/>
        </pc:sldMkLst>
        <pc:spChg chg="mod">
          <ac:chgData name="Roman Selin" userId="3e4c3b775bd9bad9" providerId="LiveId" clId="{6F9934D0-DDEE-52F1-A630-2418258CAE3F}" dt="2026-10-01T07:15:22.885" v="71" actId="113"/>
          <ac:spMkLst>
            <pc:docMk/>
            <pc:sldMk cId="0" sldId="268"/>
            <ac:spMk id="3937" creationId="{00000000-0000-0000-0000-000000000000}"/>
          </ac:spMkLst>
        </pc:spChg>
        <pc:graphicFrameChg chg="modGraphic">
          <ac:chgData name="Roman Selin" userId="3e4c3b775bd9bad9" providerId="LiveId" clId="{6F9934D0-DDEE-52F1-A630-2418258CAE3F}" dt="2026-10-01T07:15:27.987" v="72" actId="2711"/>
          <ac:graphicFrameMkLst>
            <pc:docMk/>
            <pc:sldMk cId="0" sldId="268"/>
            <ac:graphicFrameMk id="3938" creationId="{00000000-0000-0000-0000-000000000000}"/>
          </ac:graphicFrameMkLst>
        </pc:graphicFrameChg>
      </pc:sldChg>
      <pc:sldChg chg="modSp mod">
        <pc:chgData name="Roman Selin" userId="3e4c3b775bd9bad9" providerId="LiveId" clId="{6F9934D0-DDEE-52F1-A630-2418258CAE3F}" dt="2026-10-01T07:15:42.645" v="76" actId="404"/>
        <pc:sldMkLst>
          <pc:docMk/>
          <pc:sldMk cId="0" sldId="280"/>
        </pc:sldMkLst>
        <pc:spChg chg="mod">
          <ac:chgData name="Roman Selin" userId="3e4c3b775bd9bad9" providerId="LiveId" clId="{6F9934D0-DDEE-52F1-A630-2418258CAE3F}" dt="2026-10-01T07:15:34.614" v="74" actId="404"/>
          <ac:spMkLst>
            <pc:docMk/>
            <pc:sldMk cId="0" sldId="280"/>
            <ac:spMk id="4046" creationId="{00000000-0000-0000-0000-000000000000}"/>
          </ac:spMkLst>
        </pc:spChg>
        <pc:spChg chg="mod">
          <ac:chgData name="Roman Selin" userId="3e4c3b775bd9bad9" providerId="LiveId" clId="{6F9934D0-DDEE-52F1-A630-2418258CAE3F}" dt="2026-10-01T07:15:42.645" v="76" actId="404"/>
          <ac:spMkLst>
            <pc:docMk/>
            <pc:sldMk cId="0" sldId="280"/>
            <ac:spMk id="4047" creationId="{00000000-0000-0000-0000-000000000000}"/>
          </ac:spMkLst>
        </pc:spChg>
      </pc:sldChg>
      <pc:sldChg chg="delSp modSp mod setBg">
        <pc:chgData name="Roman Selin" userId="3e4c3b775bd9bad9" providerId="LiveId" clId="{6F9934D0-DDEE-52F1-A630-2418258CAE3F}" dt="2026-10-01T07:16:14.754" v="82" actId="1076"/>
        <pc:sldMkLst>
          <pc:docMk/>
          <pc:sldMk cId="0" sldId="282"/>
        </pc:sldMkLst>
        <pc:spChg chg="mod">
          <ac:chgData name="Roman Selin" userId="3e4c3b775bd9bad9" providerId="LiveId" clId="{6F9934D0-DDEE-52F1-A630-2418258CAE3F}" dt="2026-10-01T07:15:58.276" v="78" actId="1076"/>
          <ac:spMkLst>
            <pc:docMk/>
            <pc:sldMk cId="0" sldId="282"/>
            <ac:spMk id="4074" creationId="{00000000-0000-0000-0000-000000000000}"/>
          </ac:spMkLst>
        </pc:spChg>
        <pc:spChg chg="mod">
          <ac:chgData name="Roman Selin" userId="3e4c3b775bd9bad9" providerId="LiveId" clId="{6F9934D0-DDEE-52F1-A630-2418258CAE3F}" dt="2026-10-01T07:15:58.276" v="78" actId="1076"/>
          <ac:spMkLst>
            <pc:docMk/>
            <pc:sldMk cId="0" sldId="282"/>
            <ac:spMk id="4183" creationId="{00000000-0000-0000-0000-000000000000}"/>
          </ac:spMkLst>
        </pc:spChg>
        <pc:spChg chg="mod">
          <ac:chgData name="Roman Selin" userId="3e4c3b775bd9bad9" providerId="LiveId" clId="{6F9934D0-DDEE-52F1-A630-2418258CAE3F}" dt="2026-10-01T07:15:58.276" v="78" actId="1076"/>
          <ac:spMkLst>
            <pc:docMk/>
            <pc:sldMk cId="0" sldId="282"/>
            <ac:spMk id="4206" creationId="{00000000-0000-0000-0000-000000000000}"/>
          </ac:spMkLst>
        </pc:spChg>
        <pc:spChg chg="mod">
          <ac:chgData name="Roman Selin" userId="3e4c3b775bd9bad9" providerId="LiveId" clId="{6F9934D0-DDEE-52F1-A630-2418258CAE3F}" dt="2026-10-01T07:15:58.276" v="78" actId="1076"/>
          <ac:spMkLst>
            <pc:docMk/>
            <pc:sldMk cId="0" sldId="282"/>
            <ac:spMk id="4207" creationId="{00000000-0000-0000-0000-000000000000}"/>
          </ac:spMkLst>
        </pc:spChg>
        <pc:spChg chg="mod">
          <ac:chgData name="Roman Selin" userId="3e4c3b775bd9bad9" providerId="LiveId" clId="{6F9934D0-DDEE-52F1-A630-2418258CAE3F}" dt="2026-10-01T07:15:58.276" v="78" actId="1076"/>
          <ac:spMkLst>
            <pc:docMk/>
            <pc:sldMk cId="0" sldId="282"/>
            <ac:spMk id="4222" creationId="{00000000-0000-0000-0000-000000000000}"/>
          </ac:spMkLst>
        </pc:spChg>
        <pc:spChg chg="mod">
          <ac:chgData name="Roman Selin" userId="3e4c3b775bd9bad9" providerId="LiveId" clId="{6F9934D0-DDEE-52F1-A630-2418258CAE3F}" dt="2026-10-01T07:15:58.276" v="78" actId="1076"/>
          <ac:spMkLst>
            <pc:docMk/>
            <pc:sldMk cId="0" sldId="282"/>
            <ac:spMk id="4223" creationId="{00000000-0000-0000-0000-000000000000}"/>
          </ac:spMkLst>
        </pc:spChg>
        <pc:spChg chg="mod">
          <ac:chgData name="Roman Selin" userId="3e4c3b775bd9bad9" providerId="LiveId" clId="{6F9934D0-DDEE-52F1-A630-2418258CAE3F}" dt="2026-10-01T07:15:58.276" v="78" actId="1076"/>
          <ac:spMkLst>
            <pc:docMk/>
            <pc:sldMk cId="0" sldId="282"/>
            <ac:spMk id="4267" creationId="{00000000-0000-0000-0000-000000000000}"/>
          </ac:spMkLst>
        </pc:spChg>
        <pc:spChg chg="mod">
          <ac:chgData name="Roman Selin" userId="3e4c3b775bd9bad9" providerId="LiveId" clId="{6F9934D0-DDEE-52F1-A630-2418258CAE3F}" dt="2026-10-01T07:15:58.276" v="78" actId="1076"/>
          <ac:spMkLst>
            <pc:docMk/>
            <pc:sldMk cId="0" sldId="282"/>
            <ac:spMk id="4278" creationId="{00000000-0000-0000-0000-000000000000}"/>
          </ac:spMkLst>
        </pc:spChg>
        <pc:spChg chg="mod">
          <ac:chgData name="Roman Selin" userId="3e4c3b775bd9bad9" providerId="LiveId" clId="{6F9934D0-DDEE-52F1-A630-2418258CAE3F}" dt="2026-10-01T07:15:58.276" v="78" actId="1076"/>
          <ac:spMkLst>
            <pc:docMk/>
            <pc:sldMk cId="0" sldId="282"/>
            <ac:spMk id="4283" creationId="{00000000-0000-0000-0000-000000000000}"/>
          </ac:spMkLst>
        </pc:spChg>
        <pc:spChg chg="mod">
          <ac:chgData name="Roman Selin" userId="3e4c3b775bd9bad9" providerId="LiveId" clId="{6F9934D0-DDEE-52F1-A630-2418258CAE3F}" dt="2026-10-01T07:15:58.276" v="78" actId="1076"/>
          <ac:spMkLst>
            <pc:docMk/>
            <pc:sldMk cId="0" sldId="282"/>
            <ac:spMk id="4325" creationId="{00000000-0000-0000-0000-000000000000}"/>
          </ac:spMkLst>
        </pc:spChg>
        <pc:spChg chg="del">
          <ac:chgData name="Roman Selin" userId="3e4c3b775bd9bad9" providerId="LiveId" clId="{6F9934D0-DDEE-52F1-A630-2418258CAE3F}" dt="2026-10-01T07:15:59.923" v="79" actId="478"/>
          <ac:spMkLst>
            <pc:docMk/>
            <pc:sldMk cId="0" sldId="282"/>
            <ac:spMk id="4343" creationId="{00000000-0000-0000-0000-000000000000}"/>
          </ac:spMkLst>
        </pc:spChg>
        <pc:spChg chg="mod">
          <ac:chgData name="Roman Selin" userId="3e4c3b775bd9bad9" providerId="LiveId" clId="{6F9934D0-DDEE-52F1-A630-2418258CAE3F}" dt="2026-10-01T07:16:14.754" v="82" actId="1076"/>
          <ac:spMkLst>
            <pc:docMk/>
            <pc:sldMk cId="0" sldId="282"/>
            <ac:spMk id="4344" creationId="{00000000-0000-0000-0000-000000000000}"/>
          </ac:spMkLst>
        </pc:spChg>
      </pc:sldChg>
      <pc:sldMasterChg chg="setBg modSldLayout">
        <pc:chgData name="Roman Selin" userId="3e4c3b775bd9bad9" providerId="LiveId" clId="{6F9934D0-DDEE-52F1-A630-2418258CAE3F}" dt="2026-10-01T07:10:23.807" v="39"/>
        <pc:sldMasterMkLst>
          <pc:docMk/>
          <pc:sldMasterMk cId="0" sldId="2147483659"/>
        </pc:sldMasterMkLst>
        <pc:sldLayoutChg chg="setBg">
          <pc:chgData name="Roman Selin" userId="3e4c3b775bd9bad9" providerId="LiveId" clId="{6F9934D0-DDEE-52F1-A630-2418258CAE3F}" dt="2026-10-01T07:10:23.807" v="39"/>
          <pc:sldLayoutMkLst>
            <pc:docMk/>
            <pc:sldMasterMk cId="0" sldId="2147483659"/>
            <pc:sldLayoutMk cId="0" sldId="2147483648"/>
          </pc:sldLayoutMkLst>
        </pc:sldLayoutChg>
        <pc:sldLayoutChg chg="addSp delSp modSp mod setBg">
          <pc:chgData name="Roman Selin" userId="3e4c3b775bd9bad9" providerId="LiveId" clId="{6F9934D0-DDEE-52F1-A630-2418258CAE3F}" dt="2026-10-01T07:10:23.807" v="39"/>
          <pc:sldLayoutMkLst>
            <pc:docMk/>
            <pc:sldMasterMk cId="0" sldId="2147483659"/>
            <pc:sldLayoutMk cId="0" sldId="2147483649"/>
          </pc:sldLayoutMkLst>
          <pc:spChg chg="add del mod">
            <ac:chgData name="Roman Selin" userId="3e4c3b775bd9bad9" providerId="LiveId" clId="{6F9934D0-DDEE-52F1-A630-2418258CAE3F}" dt="2026-10-01T07:07:51.203" v="2"/>
            <ac:spMkLst>
              <pc:docMk/>
              <pc:sldMasterMk cId="0" sldId="2147483659"/>
              <pc:sldLayoutMk cId="0" sldId="2147483649"/>
              <ac:spMk id="2" creationId="{872D3AC1-207A-053A-8437-F2EC687F2476}"/>
            </ac:spMkLst>
          </pc:spChg>
        </pc:sldLayoutChg>
        <pc:sldLayoutChg chg="setBg">
          <pc:chgData name="Roman Selin" userId="3e4c3b775bd9bad9" providerId="LiveId" clId="{6F9934D0-DDEE-52F1-A630-2418258CAE3F}" dt="2026-10-01T07:10:23.807" v="39"/>
          <pc:sldLayoutMkLst>
            <pc:docMk/>
            <pc:sldMasterMk cId="0" sldId="2147483659"/>
            <pc:sldLayoutMk cId="0" sldId="2147483651"/>
          </pc:sldLayoutMkLst>
        </pc:sldLayoutChg>
        <pc:sldLayoutChg chg="setBg">
          <pc:chgData name="Roman Selin" userId="3e4c3b775bd9bad9" providerId="LiveId" clId="{6F9934D0-DDEE-52F1-A630-2418258CAE3F}" dt="2026-10-01T07:10:23.807" v="39"/>
          <pc:sldLayoutMkLst>
            <pc:docMk/>
            <pc:sldMasterMk cId="0" sldId="2147483659"/>
            <pc:sldLayoutMk cId="0" sldId="2147483652"/>
          </pc:sldLayoutMkLst>
        </pc:sldLayoutChg>
        <pc:sldLayoutChg chg="setBg">
          <pc:chgData name="Roman Selin" userId="3e4c3b775bd9bad9" providerId="LiveId" clId="{6F9934D0-DDEE-52F1-A630-2418258CAE3F}" dt="2026-10-01T07:10:23.807" v="39"/>
          <pc:sldLayoutMkLst>
            <pc:docMk/>
            <pc:sldMasterMk cId="0" sldId="2147483659"/>
            <pc:sldLayoutMk cId="0" sldId="2147483654"/>
          </pc:sldLayoutMkLst>
        </pc:sldLayoutChg>
        <pc:sldLayoutChg chg="setBg">
          <pc:chgData name="Roman Selin" userId="3e4c3b775bd9bad9" providerId="LiveId" clId="{6F9934D0-DDEE-52F1-A630-2418258CAE3F}" dt="2026-10-01T07:10:23.807" v="39"/>
          <pc:sldLayoutMkLst>
            <pc:docMk/>
            <pc:sldMasterMk cId="0" sldId="2147483659"/>
            <pc:sldLayoutMk cId="0" sldId="2147483656"/>
          </pc:sldLayoutMkLst>
        </pc:sldLayoutChg>
        <pc:sldLayoutChg chg="setBg">
          <pc:chgData name="Roman Selin" userId="3e4c3b775bd9bad9" providerId="LiveId" clId="{6F9934D0-DDEE-52F1-A630-2418258CAE3F}" dt="2026-10-01T07:10:23.807" v="39"/>
          <pc:sldLayoutMkLst>
            <pc:docMk/>
            <pc:sldMasterMk cId="0" sldId="2147483659"/>
            <pc:sldLayoutMk cId="0" sldId="2147483657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3" name="Google Shape;3833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4" name="Google Shape;3834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5" name="Google Shape;3855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6" name="Google Shape;3856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7" name="Google Shape;386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68" name="Google Shape;386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4" name="Google Shape;3894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5" name="Google Shape;3895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1" name="Google Shape;3911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12" name="Google Shape;3912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5" name="Google Shape;3925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6" name="Google Shape;3926;g35f391192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4" name="Google Shape;3934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5" name="Google Shape;3935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3" name="Google Shape;4043;g35ed75ccf_0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44" name="Google Shape;4044;g35ed75ccf_0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5" name="Google Shape;4035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36" name="Google Shape;4036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8" name="Google Shape;4058;g35694cd56_0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59" name="Google Shape;4059;g35694cd56_0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762000" y="696425"/>
            <a:ext cx="53967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None/>
              <a:defRPr sz="6000">
                <a:solidFill>
                  <a:srgbClr val="80BFB7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None/>
              <a:defRPr sz="6000">
                <a:solidFill>
                  <a:srgbClr val="80BFB7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None/>
              <a:defRPr sz="6000">
                <a:solidFill>
                  <a:srgbClr val="80BFB7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None/>
              <a:defRPr sz="6000">
                <a:solidFill>
                  <a:srgbClr val="80BFB7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None/>
              <a:defRPr sz="6000">
                <a:solidFill>
                  <a:srgbClr val="80BFB7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None/>
              <a:defRPr sz="6000">
                <a:solidFill>
                  <a:srgbClr val="80BFB7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None/>
              <a:defRPr sz="6000">
                <a:solidFill>
                  <a:srgbClr val="80BFB7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None/>
              <a:defRPr sz="6000">
                <a:solidFill>
                  <a:srgbClr val="80BFB7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None/>
              <a:defRPr sz="6000">
                <a:solidFill>
                  <a:srgbClr val="80BFB7"/>
                </a:solidFill>
              </a:defRPr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 rot="10800000">
            <a:off x="8705367" y="28698"/>
            <a:ext cx="410132" cy="5086302"/>
            <a:chOff x="836200" y="238125"/>
            <a:chExt cx="422425" cy="5238750"/>
          </a:xfrm>
        </p:grpSpPr>
        <p:sp>
          <p:nvSpPr>
            <p:cNvPr id="12" name="Google Shape;12;p2"/>
            <p:cNvSpPr/>
            <p:nvPr/>
          </p:nvSpPr>
          <p:spPr>
            <a:xfrm>
              <a:off x="836200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836200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836200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836200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836200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836200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836200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836200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836200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836200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836200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836200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836200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836200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836200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836200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836200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836200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836200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836200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836200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836200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836200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836200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836200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836200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836200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836200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836200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836200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836200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836200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836200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836200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836200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986700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986700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986700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986700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986700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986700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986700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986700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986700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986700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986700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986700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986700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986700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986700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986700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986700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986700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986700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986700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986700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986700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986700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1137200" y="2381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1137200" y="53912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1137200" y="9906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1137200" y="11411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1137200" y="14422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1137200" y="159270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1137200" y="21947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1137200" y="23452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1137200" y="24957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1137200" y="264627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1137200" y="294730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1137200" y="32483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1137200" y="33988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1137200" y="36998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1137200" y="38503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1137200" y="400087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1137200" y="41514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1137200" y="46029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1137200" y="47534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1137200" y="505445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1137200" y="52049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1137200" y="53554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2" name="Google Shape;92;p2"/>
          <p:cNvGrpSpPr/>
          <p:nvPr/>
        </p:nvGrpSpPr>
        <p:grpSpPr>
          <a:xfrm rot="10800000">
            <a:off x="6659535" y="28698"/>
            <a:ext cx="2309844" cy="5086302"/>
            <a:chOff x="986700" y="238125"/>
            <a:chExt cx="2379075" cy="5238750"/>
          </a:xfrm>
        </p:grpSpPr>
        <p:sp>
          <p:nvSpPr>
            <p:cNvPr id="93" name="Google Shape;93;p2"/>
            <p:cNvSpPr/>
            <p:nvPr/>
          </p:nvSpPr>
          <p:spPr>
            <a:xfrm>
              <a:off x="986700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986700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986700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986700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986700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986700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986700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986700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2"/>
            <p:cNvSpPr/>
            <p:nvPr/>
          </p:nvSpPr>
          <p:spPr>
            <a:xfrm>
              <a:off x="986700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2"/>
            <p:cNvSpPr/>
            <p:nvPr/>
          </p:nvSpPr>
          <p:spPr>
            <a:xfrm>
              <a:off x="986700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2"/>
            <p:cNvSpPr/>
            <p:nvPr/>
          </p:nvSpPr>
          <p:spPr>
            <a:xfrm>
              <a:off x="986700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986700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1137200" y="3886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2"/>
            <p:cNvSpPr/>
            <p:nvPr/>
          </p:nvSpPr>
          <p:spPr>
            <a:xfrm>
              <a:off x="1137200" y="6896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2"/>
            <p:cNvSpPr/>
            <p:nvPr/>
          </p:nvSpPr>
          <p:spPr>
            <a:xfrm>
              <a:off x="1137200" y="8401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2"/>
            <p:cNvSpPr/>
            <p:nvPr/>
          </p:nvSpPr>
          <p:spPr>
            <a:xfrm>
              <a:off x="1137200" y="12917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2"/>
            <p:cNvSpPr/>
            <p:nvPr/>
          </p:nvSpPr>
          <p:spPr>
            <a:xfrm>
              <a:off x="1137200" y="17432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1137200" y="18937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2"/>
            <p:cNvSpPr/>
            <p:nvPr/>
          </p:nvSpPr>
          <p:spPr>
            <a:xfrm>
              <a:off x="1137200" y="20442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2"/>
            <p:cNvSpPr/>
            <p:nvPr/>
          </p:nvSpPr>
          <p:spPr>
            <a:xfrm>
              <a:off x="1137200" y="27968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2"/>
            <p:cNvSpPr/>
            <p:nvPr/>
          </p:nvSpPr>
          <p:spPr>
            <a:xfrm>
              <a:off x="1137200" y="30978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2"/>
            <p:cNvSpPr/>
            <p:nvPr/>
          </p:nvSpPr>
          <p:spPr>
            <a:xfrm>
              <a:off x="1137200" y="35493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2"/>
            <p:cNvSpPr/>
            <p:nvPr/>
          </p:nvSpPr>
          <p:spPr>
            <a:xfrm>
              <a:off x="1137200" y="43019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2"/>
            <p:cNvSpPr/>
            <p:nvPr/>
          </p:nvSpPr>
          <p:spPr>
            <a:xfrm>
              <a:off x="1137200" y="44524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2"/>
            <p:cNvSpPr/>
            <p:nvPr/>
          </p:nvSpPr>
          <p:spPr>
            <a:xfrm>
              <a:off x="1137200" y="49039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2"/>
            <p:cNvSpPr/>
            <p:nvPr/>
          </p:nvSpPr>
          <p:spPr>
            <a:xfrm>
              <a:off x="128772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2"/>
            <p:cNvSpPr/>
            <p:nvPr/>
          </p:nvSpPr>
          <p:spPr>
            <a:xfrm>
              <a:off x="1287725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2"/>
            <p:cNvSpPr/>
            <p:nvPr/>
          </p:nvSpPr>
          <p:spPr>
            <a:xfrm>
              <a:off x="128772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2"/>
            <p:cNvSpPr/>
            <p:nvPr/>
          </p:nvSpPr>
          <p:spPr>
            <a:xfrm>
              <a:off x="1287725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2"/>
            <p:cNvSpPr/>
            <p:nvPr/>
          </p:nvSpPr>
          <p:spPr>
            <a:xfrm>
              <a:off x="1287725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2"/>
            <p:cNvSpPr/>
            <p:nvPr/>
          </p:nvSpPr>
          <p:spPr>
            <a:xfrm>
              <a:off x="128772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2"/>
            <p:cNvSpPr/>
            <p:nvPr/>
          </p:nvSpPr>
          <p:spPr>
            <a:xfrm>
              <a:off x="128772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2"/>
            <p:cNvSpPr/>
            <p:nvPr/>
          </p:nvSpPr>
          <p:spPr>
            <a:xfrm>
              <a:off x="128772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128772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128772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128772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2"/>
            <p:cNvSpPr/>
            <p:nvPr/>
          </p:nvSpPr>
          <p:spPr>
            <a:xfrm>
              <a:off x="128772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2"/>
            <p:cNvSpPr/>
            <p:nvPr/>
          </p:nvSpPr>
          <p:spPr>
            <a:xfrm>
              <a:off x="1287725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128772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1287725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128772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128772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1287725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128772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2"/>
            <p:cNvSpPr/>
            <p:nvPr/>
          </p:nvSpPr>
          <p:spPr>
            <a:xfrm>
              <a:off x="1287725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2"/>
            <p:cNvSpPr/>
            <p:nvPr/>
          </p:nvSpPr>
          <p:spPr>
            <a:xfrm>
              <a:off x="143822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2"/>
            <p:cNvSpPr/>
            <p:nvPr/>
          </p:nvSpPr>
          <p:spPr>
            <a:xfrm>
              <a:off x="1438225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2"/>
            <p:cNvSpPr/>
            <p:nvPr/>
          </p:nvSpPr>
          <p:spPr>
            <a:xfrm>
              <a:off x="143822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2"/>
            <p:cNvSpPr/>
            <p:nvPr/>
          </p:nvSpPr>
          <p:spPr>
            <a:xfrm>
              <a:off x="1438225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2"/>
            <p:cNvSpPr/>
            <p:nvPr/>
          </p:nvSpPr>
          <p:spPr>
            <a:xfrm>
              <a:off x="143822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2"/>
            <p:cNvSpPr/>
            <p:nvPr/>
          </p:nvSpPr>
          <p:spPr>
            <a:xfrm>
              <a:off x="1438225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2"/>
            <p:cNvSpPr/>
            <p:nvPr/>
          </p:nvSpPr>
          <p:spPr>
            <a:xfrm>
              <a:off x="143822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2"/>
            <p:cNvSpPr/>
            <p:nvPr/>
          </p:nvSpPr>
          <p:spPr>
            <a:xfrm>
              <a:off x="1438225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2"/>
            <p:cNvSpPr/>
            <p:nvPr/>
          </p:nvSpPr>
          <p:spPr>
            <a:xfrm>
              <a:off x="143822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2"/>
            <p:cNvSpPr/>
            <p:nvPr/>
          </p:nvSpPr>
          <p:spPr>
            <a:xfrm>
              <a:off x="1438225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2"/>
            <p:cNvSpPr/>
            <p:nvPr/>
          </p:nvSpPr>
          <p:spPr>
            <a:xfrm>
              <a:off x="1438225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2"/>
            <p:cNvSpPr/>
            <p:nvPr/>
          </p:nvSpPr>
          <p:spPr>
            <a:xfrm>
              <a:off x="1438225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2"/>
            <p:cNvSpPr/>
            <p:nvPr/>
          </p:nvSpPr>
          <p:spPr>
            <a:xfrm>
              <a:off x="143822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2"/>
            <p:cNvSpPr/>
            <p:nvPr/>
          </p:nvSpPr>
          <p:spPr>
            <a:xfrm>
              <a:off x="143822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2"/>
            <p:cNvSpPr/>
            <p:nvPr/>
          </p:nvSpPr>
          <p:spPr>
            <a:xfrm>
              <a:off x="143822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2"/>
            <p:cNvSpPr/>
            <p:nvPr/>
          </p:nvSpPr>
          <p:spPr>
            <a:xfrm>
              <a:off x="1438225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2"/>
            <p:cNvSpPr/>
            <p:nvPr/>
          </p:nvSpPr>
          <p:spPr>
            <a:xfrm>
              <a:off x="143822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2"/>
            <p:cNvSpPr/>
            <p:nvPr/>
          </p:nvSpPr>
          <p:spPr>
            <a:xfrm>
              <a:off x="143822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2"/>
            <p:cNvSpPr/>
            <p:nvPr/>
          </p:nvSpPr>
          <p:spPr>
            <a:xfrm>
              <a:off x="1438225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2"/>
            <p:cNvSpPr/>
            <p:nvPr/>
          </p:nvSpPr>
          <p:spPr>
            <a:xfrm>
              <a:off x="143822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2"/>
            <p:cNvSpPr/>
            <p:nvPr/>
          </p:nvSpPr>
          <p:spPr>
            <a:xfrm>
              <a:off x="143822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2"/>
            <p:cNvSpPr/>
            <p:nvPr/>
          </p:nvSpPr>
          <p:spPr>
            <a:xfrm>
              <a:off x="1438225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2"/>
            <p:cNvSpPr/>
            <p:nvPr/>
          </p:nvSpPr>
          <p:spPr>
            <a:xfrm>
              <a:off x="1438225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2"/>
            <p:cNvSpPr/>
            <p:nvPr/>
          </p:nvSpPr>
          <p:spPr>
            <a:xfrm>
              <a:off x="143822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2"/>
            <p:cNvSpPr/>
            <p:nvPr/>
          </p:nvSpPr>
          <p:spPr>
            <a:xfrm>
              <a:off x="143822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2"/>
            <p:cNvSpPr/>
            <p:nvPr/>
          </p:nvSpPr>
          <p:spPr>
            <a:xfrm>
              <a:off x="1438225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2"/>
            <p:cNvSpPr/>
            <p:nvPr/>
          </p:nvSpPr>
          <p:spPr>
            <a:xfrm>
              <a:off x="1438225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2"/>
            <p:cNvSpPr/>
            <p:nvPr/>
          </p:nvSpPr>
          <p:spPr>
            <a:xfrm>
              <a:off x="143822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2"/>
            <p:cNvSpPr/>
            <p:nvPr/>
          </p:nvSpPr>
          <p:spPr>
            <a:xfrm>
              <a:off x="1438225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2"/>
            <p:cNvSpPr/>
            <p:nvPr/>
          </p:nvSpPr>
          <p:spPr>
            <a:xfrm>
              <a:off x="143822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2"/>
            <p:cNvSpPr/>
            <p:nvPr/>
          </p:nvSpPr>
          <p:spPr>
            <a:xfrm>
              <a:off x="1438225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2"/>
            <p:cNvSpPr/>
            <p:nvPr/>
          </p:nvSpPr>
          <p:spPr>
            <a:xfrm>
              <a:off x="1588750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2"/>
            <p:cNvSpPr/>
            <p:nvPr/>
          </p:nvSpPr>
          <p:spPr>
            <a:xfrm>
              <a:off x="1588750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2"/>
            <p:cNvSpPr/>
            <p:nvPr/>
          </p:nvSpPr>
          <p:spPr>
            <a:xfrm>
              <a:off x="1588750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2"/>
            <p:cNvSpPr/>
            <p:nvPr/>
          </p:nvSpPr>
          <p:spPr>
            <a:xfrm>
              <a:off x="1588750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2"/>
            <p:cNvSpPr/>
            <p:nvPr/>
          </p:nvSpPr>
          <p:spPr>
            <a:xfrm>
              <a:off x="1588750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2"/>
            <p:cNvSpPr/>
            <p:nvPr/>
          </p:nvSpPr>
          <p:spPr>
            <a:xfrm>
              <a:off x="1588750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2"/>
            <p:cNvSpPr/>
            <p:nvPr/>
          </p:nvSpPr>
          <p:spPr>
            <a:xfrm>
              <a:off x="1588750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2"/>
            <p:cNvSpPr/>
            <p:nvPr/>
          </p:nvSpPr>
          <p:spPr>
            <a:xfrm>
              <a:off x="1588750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2"/>
            <p:cNvSpPr/>
            <p:nvPr/>
          </p:nvSpPr>
          <p:spPr>
            <a:xfrm>
              <a:off x="1588750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2"/>
            <p:cNvSpPr/>
            <p:nvPr/>
          </p:nvSpPr>
          <p:spPr>
            <a:xfrm>
              <a:off x="1588750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2"/>
            <p:cNvSpPr/>
            <p:nvPr/>
          </p:nvSpPr>
          <p:spPr>
            <a:xfrm>
              <a:off x="1588750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2"/>
            <p:cNvSpPr/>
            <p:nvPr/>
          </p:nvSpPr>
          <p:spPr>
            <a:xfrm>
              <a:off x="1588750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2"/>
            <p:cNvSpPr/>
            <p:nvPr/>
          </p:nvSpPr>
          <p:spPr>
            <a:xfrm>
              <a:off x="1588750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2"/>
            <p:cNvSpPr/>
            <p:nvPr/>
          </p:nvSpPr>
          <p:spPr>
            <a:xfrm>
              <a:off x="1588750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2"/>
            <p:cNvSpPr/>
            <p:nvPr/>
          </p:nvSpPr>
          <p:spPr>
            <a:xfrm>
              <a:off x="1588750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2"/>
            <p:cNvSpPr/>
            <p:nvPr/>
          </p:nvSpPr>
          <p:spPr>
            <a:xfrm>
              <a:off x="1588750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2"/>
            <p:cNvSpPr/>
            <p:nvPr/>
          </p:nvSpPr>
          <p:spPr>
            <a:xfrm>
              <a:off x="1588750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2"/>
            <p:cNvSpPr/>
            <p:nvPr/>
          </p:nvSpPr>
          <p:spPr>
            <a:xfrm>
              <a:off x="1588750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2"/>
            <p:cNvSpPr/>
            <p:nvPr/>
          </p:nvSpPr>
          <p:spPr>
            <a:xfrm>
              <a:off x="1588750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2"/>
            <p:cNvSpPr/>
            <p:nvPr/>
          </p:nvSpPr>
          <p:spPr>
            <a:xfrm>
              <a:off x="1739250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2"/>
            <p:cNvSpPr/>
            <p:nvPr/>
          </p:nvSpPr>
          <p:spPr>
            <a:xfrm>
              <a:off x="1739250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2"/>
            <p:cNvSpPr/>
            <p:nvPr/>
          </p:nvSpPr>
          <p:spPr>
            <a:xfrm>
              <a:off x="1739250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2"/>
            <p:cNvSpPr/>
            <p:nvPr/>
          </p:nvSpPr>
          <p:spPr>
            <a:xfrm>
              <a:off x="1739250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2"/>
            <p:cNvSpPr/>
            <p:nvPr/>
          </p:nvSpPr>
          <p:spPr>
            <a:xfrm>
              <a:off x="1739250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2"/>
            <p:cNvSpPr/>
            <p:nvPr/>
          </p:nvSpPr>
          <p:spPr>
            <a:xfrm>
              <a:off x="1739250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2"/>
            <p:cNvSpPr/>
            <p:nvPr/>
          </p:nvSpPr>
          <p:spPr>
            <a:xfrm>
              <a:off x="1739250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2"/>
            <p:cNvSpPr/>
            <p:nvPr/>
          </p:nvSpPr>
          <p:spPr>
            <a:xfrm>
              <a:off x="1739250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2"/>
            <p:cNvSpPr/>
            <p:nvPr/>
          </p:nvSpPr>
          <p:spPr>
            <a:xfrm>
              <a:off x="1739250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2"/>
            <p:cNvSpPr/>
            <p:nvPr/>
          </p:nvSpPr>
          <p:spPr>
            <a:xfrm>
              <a:off x="1739250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2"/>
            <p:cNvSpPr/>
            <p:nvPr/>
          </p:nvSpPr>
          <p:spPr>
            <a:xfrm>
              <a:off x="1739250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2"/>
            <p:cNvSpPr/>
            <p:nvPr/>
          </p:nvSpPr>
          <p:spPr>
            <a:xfrm>
              <a:off x="1889750" y="3886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2"/>
            <p:cNvSpPr/>
            <p:nvPr/>
          </p:nvSpPr>
          <p:spPr>
            <a:xfrm>
              <a:off x="1889750" y="8401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2"/>
            <p:cNvSpPr/>
            <p:nvPr/>
          </p:nvSpPr>
          <p:spPr>
            <a:xfrm>
              <a:off x="1889750" y="33988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2"/>
            <p:cNvSpPr/>
            <p:nvPr/>
          </p:nvSpPr>
          <p:spPr>
            <a:xfrm>
              <a:off x="1889750" y="46029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2"/>
            <p:cNvSpPr/>
            <p:nvPr/>
          </p:nvSpPr>
          <p:spPr>
            <a:xfrm>
              <a:off x="1889750" y="52049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2"/>
            <p:cNvSpPr/>
            <p:nvPr/>
          </p:nvSpPr>
          <p:spPr>
            <a:xfrm>
              <a:off x="204027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2"/>
            <p:cNvSpPr/>
            <p:nvPr/>
          </p:nvSpPr>
          <p:spPr>
            <a:xfrm>
              <a:off x="2040275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2"/>
            <p:cNvSpPr/>
            <p:nvPr/>
          </p:nvSpPr>
          <p:spPr>
            <a:xfrm>
              <a:off x="204027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2"/>
            <p:cNvSpPr/>
            <p:nvPr/>
          </p:nvSpPr>
          <p:spPr>
            <a:xfrm>
              <a:off x="2190775" y="505445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2"/>
            <p:cNvSpPr/>
            <p:nvPr/>
          </p:nvSpPr>
          <p:spPr>
            <a:xfrm>
              <a:off x="2341300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2"/>
            <p:cNvSpPr/>
            <p:nvPr/>
          </p:nvSpPr>
          <p:spPr>
            <a:xfrm>
              <a:off x="264232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2"/>
            <p:cNvSpPr/>
            <p:nvPr/>
          </p:nvSpPr>
          <p:spPr>
            <a:xfrm>
              <a:off x="264232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2"/>
            <p:cNvSpPr/>
            <p:nvPr/>
          </p:nvSpPr>
          <p:spPr>
            <a:xfrm>
              <a:off x="3244350" y="9906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2" name="Google Shape;212;p2"/>
          <p:cNvGrpSpPr/>
          <p:nvPr/>
        </p:nvGrpSpPr>
        <p:grpSpPr>
          <a:xfrm rot="10800000">
            <a:off x="6367294" y="28698"/>
            <a:ext cx="2017554" cy="5086302"/>
            <a:chOff x="1588750" y="238125"/>
            <a:chExt cx="2078025" cy="5238750"/>
          </a:xfrm>
        </p:grpSpPr>
        <p:sp>
          <p:nvSpPr>
            <p:cNvPr id="213" name="Google Shape;213;p2"/>
            <p:cNvSpPr/>
            <p:nvPr/>
          </p:nvSpPr>
          <p:spPr>
            <a:xfrm>
              <a:off x="1588750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2"/>
            <p:cNvSpPr/>
            <p:nvPr/>
          </p:nvSpPr>
          <p:spPr>
            <a:xfrm>
              <a:off x="1588750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2"/>
            <p:cNvSpPr/>
            <p:nvPr/>
          </p:nvSpPr>
          <p:spPr>
            <a:xfrm>
              <a:off x="1588750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2"/>
            <p:cNvSpPr/>
            <p:nvPr/>
          </p:nvSpPr>
          <p:spPr>
            <a:xfrm>
              <a:off x="1588750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2"/>
            <p:cNvSpPr/>
            <p:nvPr/>
          </p:nvSpPr>
          <p:spPr>
            <a:xfrm>
              <a:off x="1588750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2"/>
            <p:cNvSpPr/>
            <p:nvPr/>
          </p:nvSpPr>
          <p:spPr>
            <a:xfrm>
              <a:off x="1588750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2"/>
            <p:cNvSpPr/>
            <p:nvPr/>
          </p:nvSpPr>
          <p:spPr>
            <a:xfrm>
              <a:off x="1739250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2"/>
            <p:cNvSpPr/>
            <p:nvPr/>
          </p:nvSpPr>
          <p:spPr>
            <a:xfrm>
              <a:off x="1739250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2"/>
            <p:cNvSpPr/>
            <p:nvPr/>
          </p:nvSpPr>
          <p:spPr>
            <a:xfrm>
              <a:off x="1739250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2"/>
            <p:cNvSpPr/>
            <p:nvPr/>
          </p:nvSpPr>
          <p:spPr>
            <a:xfrm>
              <a:off x="1739250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2"/>
            <p:cNvSpPr/>
            <p:nvPr/>
          </p:nvSpPr>
          <p:spPr>
            <a:xfrm>
              <a:off x="1739250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2"/>
            <p:cNvSpPr/>
            <p:nvPr/>
          </p:nvSpPr>
          <p:spPr>
            <a:xfrm>
              <a:off x="1739250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2"/>
            <p:cNvSpPr/>
            <p:nvPr/>
          </p:nvSpPr>
          <p:spPr>
            <a:xfrm>
              <a:off x="1739250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2"/>
            <p:cNvSpPr/>
            <p:nvPr/>
          </p:nvSpPr>
          <p:spPr>
            <a:xfrm>
              <a:off x="1889750" y="2381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2"/>
            <p:cNvSpPr/>
            <p:nvPr/>
          </p:nvSpPr>
          <p:spPr>
            <a:xfrm>
              <a:off x="1889750" y="14422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2"/>
            <p:cNvSpPr/>
            <p:nvPr/>
          </p:nvSpPr>
          <p:spPr>
            <a:xfrm>
              <a:off x="1889750" y="17432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2"/>
            <p:cNvSpPr/>
            <p:nvPr/>
          </p:nvSpPr>
          <p:spPr>
            <a:xfrm>
              <a:off x="1889750" y="18937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2"/>
            <p:cNvSpPr/>
            <p:nvPr/>
          </p:nvSpPr>
          <p:spPr>
            <a:xfrm>
              <a:off x="1889750" y="20442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2"/>
            <p:cNvSpPr/>
            <p:nvPr/>
          </p:nvSpPr>
          <p:spPr>
            <a:xfrm>
              <a:off x="1889750" y="21947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2"/>
            <p:cNvSpPr/>
            <p:nvPr/>
          </p:nvSpPr>
          <p:spPr>
            <a:xfrm>
              <a:off x="1889750" y="23452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2"/>
            <p:cNvSpPr/>
            <p:nvPr/>
          </p:nvSpPr>
          <p:spPr>
            <a:xfrm>
              <a:off x="1889750" y="24957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2"/>
            <p:cNvSpPr/>
            <p:nvPr/>
          </p:nvSpPr>
          <p:spPr>
            <a:xfrm>
              <a:off x="1889750" y="264627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2"/>
            <p:cNvSpPr/>
            <p:nvPr/>
          </p:nvSpPr>
          <p:spPr>
            <a:xfrm>
              <a:off x="1889750" y="27968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2"/>
            <p:cNvSpPr/>
            <p:nvPr/>
          </p:nvSpPr>
          <p:spPr>
            <a:xfrm>
              <a:off x="1889750" y="294730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2"/>
            <p:cNvSpPr/>
            <p:nvPr/>
          </p:nvSpPr>
          <p:spPr>
            <a:xfrm>
              <a:off x="1889750" y="30978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2"/>
            <p:cNvSpPr/>
            <p:nvPr/>
          </p:nvSpPr>
          <p:spPr>
            <a:xfrm>
              <a:off x="1889750" y="38503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2"/>
            <p:cNvSpPr/>
            <p:nvPr/>
          </p:nvSpPr>
          <p:spPr>
            <a:xfrm>
              <a:off x="1889750" y="400087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2"/>
            <p:cNvSpPr/>
            <p:nvPr/>
          </p:nvSpPr>
          <p:spPr>
            <a:xfrm>
              <a:off x="1889750" y="41514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2"/>
            <p:cNvSpPr/>
            <p:nvPr/>
          </p:nvSpPr>
          <p:spPr>
            <a:xfrm>
              <a:off x="1889750" y="43019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2"/>
            <p:cNvSpPr/>
            <p:nvPr/>
          </p:nvSpPr>
          <p:spPr>
            <a:xfrm>
              <a:off x="1889750" y="44524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2"/>
            <p:cNvSpPr/>
            <p:nvPr/>
          </p:nvSpPr>
          <p:spPr>
            <a:xfrm>
              <a:off x="1889750" y="47534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2"/>
            <p:cNvSpPr/>
            <p:nvPr/>
          </p:nvSpPr>
          <p:spPr>
            <a:xfrm>
              <a:off x="1889750" y="49039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2"/>
            <p:cNvSpPr/>
            <p:nvPr/>
          </p:nvSpPr>
          <p:spPr>
            <a:xfrm>
              <a:off x="2040275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2"/>
            <p:cNvSpPr/>
            <p:nvPr/>
          </p:nvSpPr>
          <p:spPr>
            <a:xfrm>
              <a:off x="2040275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2"/>
            <p:cNvSpPr/>
            <p:nvPr/>
          </p:nvSpPr>
          <p:spPr>
            <a:xfrm>
              <a:off x="204027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2"/>
            <p:cNvSpPr/>
            <p:nvPr/>
          </p:nvSpPr>
          <p:spPr>
            <a:xfrm>
              <a:off x="2040275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2"/>
            <p:cNvSpPr/>
            <p:nvPr/>
          </p:nvSpPr>
          <p:spPr>
            <a:xfrm>
              <a:off x="2040275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2"/>
            <p:cNvSpPr/>
            <p:nvPr/>
          </p:nvSpPr>
          <p:spPr>
            <a:xfrm>
              <a:off x="2040275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2"/>
            <p:cNvSpPr/>
            <p:nvPr/>
          </p:nvSpPr>
          <p:spPr>
            <a:xfrm>
              <a:off x="204027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2"/>
            <p:cNvSpPr/>
            <p:nvPr/>
          </p:nvSpPr>
          <p:spPr>
            <a:xfrm>
              <a:off x="2040275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2"/>
            <p:cNvSpPr/>
            <p:nvPr/>
          </p:nvSpPr>
          <p:spPr>
            <a:xfrm>
              <a:off x="204027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2"/>
            <p:cNvSpPr/>
            <p:nvPr/>
          </p:nvSpPr>
          <p:spPr>
            <a:xfrm>
              <a:off x="204027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2"/>
            <p:cNvSpPr/>
            <p:nvPr/>
          </p:nvSpPr>
          <p:spPr>
            <a:xfrm>
              <a:off x="204027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2"/>
            <p:cNvSpPr/>
            <p:nvPr/>
          </p:nvSpPr>
          <p:spPr>
            <a:xfrm>
              <a:off x="204027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2"/>
            <p:cNvSpPr/>
            <p:nvPr/>
          </p:nvSpPr>
          <p:spPr>
            <a:xfrm>
              <a:off x="2040275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2"/>
            <p:cNvSpPr/>
            <p:nvPr/>
          </p:nvSpPr>
          <p:spPr>
            <a:xfrm>
              <a:off x="2040275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2"/>
            <p:cNvSpPr/>
            <p:nvPr/>
          </p:nvSpPr>
          <p:spPr>
            <a:xfrm>
              <a:off x="204027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2"/>
            <p:cNvSpPr/>
            <p:nvPr/>
          </p:nvSpPr>
          <p:spPr>
            <a:xfrm>
              <a:off x="204027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2"/>
            <p:cNvSpPr/>
            <p:nvPr/>
          </p:nvSpPr>
          <p:spPr>
            <a:xfrm>
              <a:off x="204027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2"/>
            <p:cNvSpPr/>
            <p:nvPr/>
          </p:nvSpPr>
          <p:spPr>
            <a:xfrm>
              <a:off x="2040275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2"/>
            <p:cNvSpPr/>
            <p:nvPr/>
          </p:nvSpPr>
          <p:spPr>
            <a:xfrm>
              <a:off x="204027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2"/>
            <p:cNvSpPr/>
            <p:nvPr/>
          </p:nvSpPr>
          <p:spPr>
            <a:xfrm>
              <a:off x="2190775" y="2381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2"/>
            <p:cNvSpPr/>
            <p:nvPr/>
          </p:nvSpPr>
          <p:spPr>
            <a:xfrm>
              <a:off x="2190775" y="6896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2"/>
            <p:cNvSpPr/>
            <p:nvPr/>
          </p:nvSpPr>
          <p:spPr>
            <a:xfrm>
              <a:off x="2190775" y="8401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2"/>
            <p:cNvSpPr/>
            <p:nvPr/>
          </p:nvSpPr>
          <p:spPr>
            <a:xfrm>
              <a:off x="2190775" y="11411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2"/>
            <p:cNvSpPr/>
            <p:nvPr/>
          </p:nvSpPr>
          <p:spPr>
            <a:xfrm>
              <a:off x="2190775" y="12917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2"/>
            <p:cNvSpPr/>
            <p:nvPr/>
          </p:nvSpPr>
          <p:spPr>
            <a:xfrm>
              <a:off x="2190775" y="159270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2"/>
            <p:cNvSpPr/>
            <p:nvPr/>
          </p:nvSpPr>
          <p:spPr>
            <a:xfrm>
              <a:off x="2190775" y="17432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2"/>
            <p:cNvSpPr/>
            <p:nvPr/>
          </p:nvSpPr>
          <p:spPr>
            <a:xfrm>
              <a:off x="2190775" y="18937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2"/>
            <p:cNvSpPr/>
            <p:nvPr/>
          </p:nvSpPr>
          <p:spPr>
            <a:xfrm>
              <a:off x="2190775" y="20442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2"/>
            <p:cNvSpPr/>
            <p:nvPr/>
          </p:nvSpPr>
          <p:spPr>
            <a:xfrm>
              <a:off x="2190775" y="21947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2"/>
            <p:cNvSpPr/>
            <p:nvPr/>
          </p:nvSpPr>
          <p:spPr>
            <a:xfrm>
              <a:off x="2190775" y="23452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2"/>
            <p:cNvSpPr/>
            <p:nvPr/>
          </p:nvSpPr>
          <p:spPr>
            <a:xfrm>
              <a:off x="2190775" y="24957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2"/>
            <p:cNvSpPr/>
            <p:nvPr/>
          </p:nvSpPr>
          <p:spPr>
            <a:xfrm>
              <a:off x="2190775" y="27968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2"/>
            <p:cNvSpPr/>
            <p:nvPr/>
          </p:nvSpPr>
          <p:spPr>
            <a:xfrm>
              <a:off x="2190775" y="30978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2"/>
            <p:cNvSpPr/>
            <p:nvPr/>
          </p:nvSpPr>
          <p:spPr>
            <a:xfrm>
              <a:off x="2190775" y="32483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2"/>
            <p:cNvSpPr/>
            <p:nvPr/>
          </p:nvSpPr>
          <p:spPr>
            <a:xfrm>
              <a:off x="2190775" y="33988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2"/>
            <p:cNvSpPr/>
            <p:nvPr/>
          </p:nvSpPr>
          <p:spPr>
            <a:xfrm>
              <a:off x="2190775" y="35493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2"/>
            <p:cNvSpPr/>
            <p:nvPr/>
          </p:nvSpPr>
          <p:spPr>
            <a:xfrm>
              <a:off x="2190775" y="36998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2"/>
            <p:cNvSpPr/>
            <p:nvPr/>
          </p:nvSpPr>
          <p:spPr>
            <a:xfrm>
              <a:off x="2190775" y="400087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2"/>
            <p:cNvSpPr/>
            <p:nvPr/>
          </p:nvSpPr>
          <p:spPr>
            <a:xfrm>
              <a:off x="2190775" y="41514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2"/>
            <p:cNvSpPr/>
            <p:nvPr/>
          </p:nvSpPr>
          <p:spPr>
            <a:xfrm>
              <a:off x="2190775" y="44524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2"/>
            <p:cNvSpPr/>
            <p:nvPr/>
          </p:nvSpPr>
          <p:spPr>
            <a:xfrm>
              <a:off x="2190775" y="46029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2"/>
            <p:cNvSpPr/>
            <p:nvPr/>
          </p:nvSpPr>
          <p:spPr>
            <a:xfrm>
              <a:off x="2190775" y="47534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2"/>
            <p:cNvSpPr/>
            <p:nvPr/>
          </p:nvSpPr>
          <p:spPr>
            <a:xfrm>
              <a:off x="2190775" y="52049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2"/>
            <p:cNvSpPr/>
            <p:nvPr/>
          </p:nvSpPr>
          <p:spPr>
            <a:xfrm>
              <a:off x="2190775" y="53554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2"/>
            <p:cNvSpPr/>
            <p:nvPr/>
          </p:nvSpPr>
          <p:spPr>
            <a:xfrm>
              <a:off x="2341300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2"/>
            <p:cNvSpPr/>
            <p:nvPr/>
          </p:nvSpPr>
          <p:spPr>
            <a:xfrm>
              <a:off x="2341300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2"/>
            <p:cNvSpPr/>
            <p:nvPr/>
          </p:nvSpPr>
          <p:spPr>
            <a:xfrm>
              <a:off x="2341300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2"/>
            <p:cNvSpPr/>
            <p:nvPr/>
          </p:nvSpPr>
          <p:spPr>
            <a:xfrm>
              <a:off x="2341300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2"/>
            <p:cNvSpPr/>
            <p:nvPr/>
          </p:nvSpPr>
          <p:spPr>
            <a:xfrm>
              <a:off x="2341300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2"/>
            <p:cNvSpPr/>
            <p:nvPr/>
          </p:nvSpPr>
          <p:spPr>
            <a:xfrm>
              <a:off x="2341300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2"/>
            <p:cNvSpPr/>
            <p:nvPr/>
          </p:nvSpPr>
          <p:spPr>
            <a:xfrm>
              <a:off x="2341300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2"/>
            <p:cNvSpPr/>
            <p:nvPr/>
          </p:nvSpPr>
          <p:spPr>
            <a:xfrm>
              <a:off x="2341300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2"/>
            <p:cNvSpPr/>
            <p:nvPr/>
          </p:nvSpPr>
          <p:spPr>
            <a:xfrm>
              <a:off x="2341300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2"/>
            <p:cNvSpPr/>
            <p:nvPr/>
          </p:nvSpPr>
          <p:spPr>
            <a:xfrm>
              <a:off x="2341300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2"/>
            <p:cNvSpPr/>
            <p:nvPr/>
          </p:nvSpPr>
          <p:spPr>
            <a:xfrm>
              <a:off x="2341300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2"/>
            <p:cNvSpPr/>
            <p:nvPr/>
          </p:nvSpPr>
          <p:spPr>
            <a:xfrm>
              <a:off x="2341300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2"/>
            <p:cNvSpPr/>
            <p:nvPr/>
          </p:nvSpPr>
          <p:spPr>
            <a:xfrm>
              <a:off x="2341300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2"/>
            <p:cNvSpPr/>
            <p:nvPr/>
          </p:nvSpPr>
          <p:spPr>
            <a:xfrm>
              <a:off x="2341300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2"/>
            <p:cNvSpPr/>
            <p:nvPr/>
          </p:nvSpPr>
          <p:spPr>
            <a:xfrm>
              <a:off x="2341300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2"/>
            <p:cNvSpPr/>
            <p:nvPr/>
          </p:nvSpPr>
          <p:spPr>
            <a:xfrm>
              <a:off x="2341300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2"/>
            <p:cNvSpPr/>
            <p:nvPr/>
          </p:nvSpPr>
          <p:spPr>
            <a:xfrm>
              <a:off x="2341300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2"/>
            <p:cNvSpPr/>
            <p:nvPr/>
          </p:nvSpPr>
          <p:spPr>
            <a:xfrm>
              <a:off x="2341300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2"/>
            <p:cNvSpPr/>
            <p:nvPr/>
          </p:nvSpPr>
          <p:spPr>
            <a:xfrm>
              <a:off x="2341300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2"/>
            <p:cNvSpPr/>
            <p:nvPr/>
          </p:nvSpPr>
          <p:spPr>
            <a:xfrm>
              <a:off x="2341300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2"/>
            <p:cNvSpPr/>
            <p:nvPr/>
          </p:nvSpPr>
          <p:spPr>
            <a:xfrm>
              <a:off x="2341300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2"/>
            <p:cNvSpPr/>
            <p:nvPr/>
          </p:nvSpPr>
          <p:spPr>
            <a:xfrm>
              <a:off x="2341300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2"/>
            <p:cNvSpPr/>
            <p:nvPr/>
          </p:nvSpPr>
          <p:spPr>
            <a:xfrm>
              <a:off x="2341300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2"/>
            <p:cNvSpPr/>
            <p:nvPr/>
          </p:nvSpPr>
          <p:spPr>
            <a:xfrm>
              <a:off x="2341300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2"/>
            <p:cNvSpPr/>
            <p:nvPr/>
          </p:nvSpPr>
          <p:spPr>
            <a:xfrm>
              <a:off x="2341300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2"/>
            <p:cNvSpPr/>
            <p:nvPr/>
          </p:nvSpPr>
          <p:spPr>
            <a:xfrm>
              <a:off x="2341300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2"/>
            <p:cNvSpPr/>
            <p:nvPr/>
          </p:nvSpPr>
          <p:spPr>
            <a:xfrm>
              <a:off x="2491800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2"/>
            <p:cNvSpPr/>
            <p:nvPr/>
          </p:nvSpPr>
          <p:spPr>
            <a:xfrm>
              <a:off x="2491800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2"/>
            <p:cNvSpPr/>
            <p:nvPr/>
          </p:nvSpPr>
          <p:spPr>
            <a:xfrm>
              <a:off x="2491800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2"/>
            <p:cNvSpPr/>
            <p:nvPr/>
          </p:nvSpPr>
          <p:spPr>
            <a:xfrm>
              <a:off x="2491800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2"/>
            <p:cNvSpPr/>
            <p:nvPr/>
          </p:nvSpPr>
          <p:spPr>
            <a:xfrm>
              <a:off x="2491800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2"/>
            <p:cNvSpPr/>
            <p:nvPr/>
          </p:nvSpPr>
          <p:spPr>
            <a:xfrm>
              <a:off x="2491800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2"/>
            <p:cNvSpPr/>
            <p:nvPr/>
          </p:nvSpPr>
          <p:spPr>
            <a:xfrm>
              <a:off x="2491800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2"/>
            <p:cNvSpPr/>
            <p:nvPr/>
          </p:nvSpPr>
          <p:spPr>
            <a:xfrm>
              <a:off x="2491800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2"/>
            <p:cNvSpPr/>
            <p:nvPr/>
          </p:nvSpPr>
          <p:spPr>
            <a:xfrm>
              <a:off x="2491800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2"/>
            <p:cNvSpPr/>
            <p:nvPr/>
          </p:nvSpPr>
          <p:spPr>
            <a:xfrm>
              <a:off x="2491800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2"/>
            <p:cNvSpPr/>
            <p:nvPr/>
          </p:nvSpPr>
          <p:spPr>
            <a:xfrm>
              <a:off x="2491800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2"/>
            <p:cNvSpPr/>
            <p:nvPr/>
          </p:nvSpPr>
          <p:spPr>
            <a:xfrm>
              <a:off x="2491800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2"/>
            <p:cNvSpPr/>
            <p:nvPr/>
          </p:nvSpPr>
          <p:spPr>
            <a:xfrm>
              <a:off x="2491800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2"/>
            <p:cNvSpPr/>
            <p:nvPr/>
          </p:nvSpPr>
          <p:spPr>
            <a:xfrm>
              <a:off x="2491800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2"/>
            <p:cNvSpPr/>
            <p:nvPr/>
          </p:nvSpPr>
          <p:spPr>
            <a:xfrm>
              <a:off x="2491800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2"/>
            <p:cNvSpPr/>
            <p:nvPr/>
          </p:nvSpPr>
          <p:spPr>
            <a:xfrm>
              <a:off x="2491800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2"/>
            <p:cNvSpPr/>
            <p:nvPr/>
          </p:nvSpPr>
          <p:spPr>
            <a:xfrm>
              <a:off x="2491800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2"/>
            <p:cNvSpPr/>
            <p:nvPr/>
          </p:nvSpPr>
          <p:spPr>
            <a:xfrm>
              <a:off x="2491800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2"/>
            <p:cNvSpPr/>
            <p:nvPr/>
          </p:nvSpPr>
          <p:spPr>
            <a:xfrm>
              <a:off x="2491800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2"/>
            <p:cNvSpPr/>
            <p:nvPr/>
          </p:nvSpPr>
          <p:spPr>
            <a:xfrm>
              <a:off x="2491800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2"/>
            <p:cNvSpPr/>
            <p:nvPr/>
          </p:nvSpPr>
          <p:spPr>
            <a:xfrm>
              <a:off x="2491800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2"/>
            <p:cNvSpPr/>
            <p:nvPr/>
          </p:nvSpPr>
          <p:spPr>
            <a:xfrm>
              <a:off x="2491800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2"/>
            <p:cNvSpPr/>
            <p:nvPr/>
          </p:nvSpPr>
          <p:spPr>
            <a:xfrm>
              <a:off x="2491800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2"/>
            <p:cNvSpPr/>
            <p:nvPr/>
          </p:nvSpPr>
          <p:spPr>
            <a:xfrm>
              <a:off x="2491800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2"/>
            <p:cNvSpPr/>
            <p:nvPr/>
          </p:nvSpPr>
          <p:spPr>
            <a:xfrm>
              <a:off x="2491800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2"/>
            <p:cNvSpPr/>
            <p:nvPr/>
          </p:nvSpPr>
          <p:spPr>
            <a:xfrm>
              <a:off x="2642325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2"/>
            <p:cNvSpPr/>
            <p:nvPr/>
          </p:nvSpPr>
          <p:spPr>
            <a:xfrm>
              <a:off x="264232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2"/>
            <p:cNvSpPr/>
            <p:nvPr/>
          </p:nvSpPr>
          <p:spPr>
            <a:xfrm>
              <a:off x="2642325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2"/>
            <p:cNvSpPr/>
            <p:nvPr/>
          </p:nvSpPr>
          <p:spPr>
            <a:xfrm>
              <a:off x="264232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2"/>
            <p:cNvSpPr/>
            <p:nvPr/>
          </p:nvSpPr>
          <p:spPr>
            <a:xfrm>
              <a:off x="264232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2"/>
            <p:cNvSpPr/>
            <p:nvPr/>
          </p:nvSpPr>
          <p:spPr>
            <a:xfrm>
              <a:off x="2642325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2"/>
            <p:cNvSpPr/>
            <p:nvPr/>
          </p:nvSpPr>
          <p:spPr>
            <a:xfrm>
              <a:off x="2642325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2"/>
            <p:cNvSpPr/>
            <p:nvPr/>
          </p:nvSpPr>
          <p:spPr>
            <a:xfrm>
              <a:off x="264232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2"/>
            <p:cNvSpPr/>
            <p:nvPr/>
          </p:nvSpPr>
          <p:spPr>
            <a:xfrm>
              <a:off x="264232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2"/>
            <p:cNvSpPr/>
            <p:nvPr/>
          </p:nvSpPr>
          <p:spPr>
            <a:xfrm>
              <a:off x="264232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2"/>
            <p:cNvSpPr/>
            <p:nvPr/>
          </p:nvSpPr>
          <p:spPr>
            <a:xfrm>
              <a:off x="264232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2"/>
            <p:cNvSpPr/>
            <p:nvPr/>
          </p:nvSpPr>
          <p:spPr>
            <a:xfrm>
              <a:off x="2642325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2"/>
            <p:cNvSpPr/>
            <p:nvPr/>
          </p:nvSpPr>
          <p:spPr>
            <a:xfrm>
              <a:off x="264232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2"/>
            <p:cNvSpPr/>
            <p:nvPr/>
          </p:nvSpPr>
          <p:spPr>
            <a:xfrm>
              <a:off x="2642325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2"/>
            <p:cNvSpPr/>
            <p:nvPr/>
          </p:nvSpPr>
          <p:spPr>
            <a:xfrm>
              <a:off x="264232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2"/>
            <p:cNvSpPr/>
            <p:nvPr/>
          </p:nvSpPr>
          <p:spPr>
            <a:xfrm>
              <a:off x="264232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2"/>
            <p:cNvSpPr/>
            <p:nvPr/>
          </p:nvSpPr>
          <p:spPr>
            <a:xfrm>
              <a:off x="264232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2"/>
            <p:cNvSpPr/>
            <p:nvPr/>
          </p:nvSpPr>
          <p:spPr>
            <a:xfrm>
              <a:off x="2642325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2"/>
            <p:cNvSpPr/>
            <p:nvPr/>
          </p:nvSpPr>
          <p:spPr>
            <a:xfrm>
              <a:off x="264232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2"/>
            <p:cNvSpPr/>
            <p:nvPr/>
          </p:nvSpPr>
          <p:spPr>
            <a:xfrm>
              <a:off x="2642325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2"/>
            <p:cNvSpPr/>
            <p:nvPr/>
          </p:nvSpPr>
          <p:spPr>
            <a:xfrm>
              <a:off x="279282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2"/>
            <p:cNvSpPr/>
            <p:nvPr/>
          </p:nvSpPr>
          <p:spPr>
            <a:xfrm>
              <a:off x="279282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2"/>
            <p:cNvSpPr/>
            <p:nvPr/>
          </p:nvSpPr>
          <p:spPr>
            <a:xfrm>
              <a:off x="279282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2"/>
            <p:cNvSpPr/>
            <p:nvPr/>
          </p:nvSpPr>
          <p:spPr>
            <a:xfrm>
              <a:off x="2792825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2"/>
            <p:cNvSpPr/>
            <p:nvPr/>
          </p:nvSpPr>
          <p:spPr>
            <a:xfrm>
              <a:off x="279282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2"/>
            <p:cNvSpPr/>
            <p:nvPr/>
          </p:nvSpPr>
          <p:spPr>
            <a:xfrm>
              <a:off x="279282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2"/>
            <p:cNvSpPr/>
            <p:nvPr/>
          </p:nvSpPr>
          <p:spPr>
            <a:xfrm>
              <a:off x="279282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2"/>
            <p:cNvSpPr/>
            <p:nvPr/>
          </p:nvSpPr>
          <p:spPr>
            <a:xfrm>
              <a:off x="279282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2"/>
            <p:cNvSpPr/>
            <p:nvPr/>
          </p:nvSpPr>
          <p:spPr>
            <a:xfrm>
              <a:off x="279282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2"/>
            <p:cNvSpPr/>
            <p:nvPr/>
          </p:nvSpPr>
          <p:spPr>
            <a:xfrm>
              <a:off x="2792825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2"/>
            <p:cNvSpPr/>
            <p:nvPr/>
          </p:nvSpPr>
          <p:spPr>
            <a:xfrm>
              <a:off x="279282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2"/>
            <p:cNvSpPr/>
            <p:nvPr/>
          </p:nvSpPr>
          <p:spPr>
            <a:xfrm>
              <a:off x="279282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2"/>
            <p:cNvSpPr/>
            <p:nvPr/>
          </p:nvSpPr>
          <p:spPr>
            <a:xfrm>
              <a:off x="279282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2"/>
            <p:cNvSpPr/>
            <p:nvPr/>
          </p:nvSpPr>
          <p:spPr>
            <a:xfrm>
              <a:off x="2792825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2"/>
            <p:cNvSpPr/>
            <p:nvPr/>
          </p:nvSpPr>
          <p:spPr>
            <a:xfrm>
              <a:off x="279282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2"/>
            <p:cNvSpPr/>
            <p:nvPr/>
          </p:nvSpPr>
          <p:spPr>
            <a:xfrm>
              <a:off x="279282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2"/>
            <p:cNvSpPr/>
            <p:nvPr/>
          </p:nvSpPr>
          <p:spPr>
            <a:xfrm>
              <a:off x="279282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2"/>
            <p:cNvSpPr/>
            <p:nvPr/>
          </p:nvSpPr>
          <p:spPr>
            <a:xfrm>
              <a:off x="2792825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2"/>
            <p:cNvSpPr/>
            <p:nvPr/>
          </p:nvSpPr>
          <p:spPr>
            <a:xfrm>
              <a:off x="2943325" y="3886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2"/>
            <p:cNvSpPr/>
            <p:nvPr/>
          </p:nvSpPr>
          <p:spPr>
            <a:xfrm>
              <a:off x="2943325" y="53912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2"/>
            <p:cNvSpPr/>
            <p:nvPr/>
          </p:nvSpPr>
          <p:spPr>
            <a:xfrm>
              <a:off x="2943325" y="9906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2"/>
            <p:cNvSpPr/>
            <p:nvPr/>
          </p:nvSpPr>
          <p:spPr>
            <a:xfrm>
              <a:off x="2943325" y="12917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2"/>
            <p:cNvSpPr/>
            <p:nvPr/>
          </p:nvSpPr>
          <p:spPr>
            <a:xfrm>
              <a:off x="2943325" y="159270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2"/>
            <p:cNvSpPr/>
            <p:nvPr/>
          </p:nvSpPr>
          <p:spPr>
            <a:xfrm>
              <a:off x="2943325" y="20442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2"/>
            <p:cNvSpPr/>
            <p:nvPr/>
          </p:nvSpPr>
          <p:spPr>
            <a:xfrm>
              <a:off x="2943325" y="23452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2"/>
            <p:cNvSpPr/>
            <p:nvPr/>
          </p:nvSpPr>
          <p:spPr>
            <a:xfrm>
              <a:off x="2943325" y="27968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2"/>
            <p:cNvSpPr/>
            <p:nvPr/>
          </p:nvSpPr>
          <p:spPr>
            <a:xfrm>
              <a:off x="2943325" y="30978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2"/>
            <p:cNvSpPr/>
            <p:nvPr/>
          </p:nvSpPr>
          <p:spPr>
            <a:xfrm>
              <a:off x="2943325" y="32483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2"/>
            <p:cNvSpPr/>
            <p:nvPr/>
          </p:nvSpPr>
          <p:spPr>
            <a:xfrm>
              <a:off x="2943325" y="35493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2"/>
            <p:cNvSpPr/>
            <p:nvPr/>
          </p:nvSpPr>
          <p:spPr>
            <a:xfrm>
              <a:off x="2943325" y="36998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2"/>
            <p:cNvSpPr/>
            <p:nvPr/>
          </p:nvSpPr>
          <p:spPr>
            <a:xfrm>
              <a:off x="2943325" y="38503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2"/>
            <p:cNvSpPr/>
            <p:nvPr/>
          </p:nvSpPr>
          <p:spPr>
            <a:xfrm>
              <a:off x="2943325" y="41514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2"/>
            <p:cNvSpPr/>
            <p:nvPr/>
          </p:nvSpPr>
          <p:spPr>
            <a:xfrm>
              <a:off x="2943325" y="43019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2"/>
            <p:cNvSpPr/>
            <p:nvPr/>
          </p:nvSpPr>
          <p:spPr>
            <a:xfrm>
              <a:off x="2943325" y="47534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2"/>
            <p:cNvSpPr/>
            <p:nvPr/>
          </p:nvSpPr>
          <p:spPr>
            <a:xfrm>
              <a:off x="2943325" y="505445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2"/>
            <p:cNvSpPr/>
            <p:nvPr/>
          </p:nvSpPr>
          <p:spPr>
            <a:xfrm>
              <a:off x="2943325" y="52049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2"/>
            <p:cNvSpPr/>
            <p:nvPr/>
          </p:nvSpPr>
          <p:spPr>
            <a:xfrm>
              <a:off x="3093850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2"/>
            <p:cNvSpPr/>
            <p:nvPr/>
          </p:nvSpPr>
          <p:spPr>
            <a:xfrm>
              <a:off x="3093850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2"/>
            <p:cNvSpPr/>
            <p:nvPr/>
          </p:nvSpPr>
          <p:spPr>
            <a:xfrm>
              <a:off x="3093850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2"/>
            <p:cNvSpPr/>
            <p:nvPr/>
          </p:nvSpPr>
          <p:spPr>
            <a:xfrm>
              <a:off x="3093850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2"/>
            <p:cNvSpPr/>
            <p:nvPr/>
          </p:nvSpPr>
          <p:spPr>
            <a:xfrm>
              <a:off x="3093850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2"/>
            <p:cNvSpPr/>
            <p:nvPr/>
          </p:nvSpPr>
          <p:spPr>
            <a:xfrm>
              <a:off x="3093850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2"/>
            <p:cNvSpPr/>
            <p:nvPr/>
          </p:nvSpPr>
          <p:spPr>
            <a:xfrm>
              <a:off x="3093850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2"/>
            <p:cNvSpPr/>
            <p:nvPr/>
          </p:nvSpPr>
          <p:spPr>
            <a:xfrm>
              <a:off x="3093850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2"/>
            <p:cNvSpPr/>
            <p:nvPr/>
          </p:nvSpPr>
          <p:spPr>
            <a:xfrm>
              <a:off x="3093850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2"/>
            <p:cNvSpPr/>
            <p:nvPr/>
          </p:nvSpPr>
          <p:spPr>
            <a:xfrm>
              <a:off x="3244350" y="3886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2"/>
            <p:cNvSpPr/>
            <p:nvPr/>
          </p:nvSpPr>
          <p:spPr>
            <a:xfrm>
              <a:off x="3244350" y="12917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2"/>
            <p:cNvSpPr/>
            <p:nvPr/>
          </p:nvSpPr>
          <p:spPr>
            <a:xfrm>
              <a:off x="3244350" y="20442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2"/>
            <p:cNvSpPr/>
            <p:nvPr/>
          </p:nvSpPr>
          <p:spPr>
            <a:xfrm>
              <a:off x="3244350" y="27968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2"/>
            <p:cNvSpPr/>
            <p:nvPr/>
          </p:nvSpPr>
          <p:spPr>
            <a:xfrm>
              <a:off x="3244350" y="36998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2"/>
            <p:cNvSpPr/>
            <p:nvPr/>
          </p:nvSpPr>
          <p:spPr>
            <a:xfrm>
              <a:off x="3244350" y="44524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2"/>
            <p:cNvSpPr/>
            <p:nvPr/>
          </p:nvSpPr>
          <p:spPr>
            <a:xfrm>
              <a:off x="3244350" y="46029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2"/>
            <p:cNvSpPr/>
            <p:nvPr/>
          </p:nvSpPr>
          <p:spPr>
            <a:xfrm>
              <a:off x="3244350" y="52049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2"/>
            <p:cNvSpPr/>
            <p:nvPr/>
          </p:nvSpPr>
          <p:spPr>
            <a:xfrm>
              <a:off x="339487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2"/>
            <p:cNvSpPr/>
            <p:nvPr/>
          </p:nvSpPr>
          <p:spPr>
            <a:xfrm>
              <a:off x="339487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2"/>
            <p:cNvSpPr/>
            <p:nvPr/>
          </p:nvSpPr>
          <p:spPr>
            <a:xfrm>
              <a:off x="339487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2"/>
            <p:cNvSpPr/>
            <p:nvPr/>
          </p:nvSpPr>
          <p:spPr>
            <a:xfrm>
              <a:off x="3394875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2"/>
            <p:cNvSpPr/>
            <p:nvPr/>
          </p:nvSpPr>
          <p:spPr>
            <a:xfrm>
              <a:off x="339487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2"/>
            <p:cNvSpPr/>
            <p:nvPr/>
          </p:nvSpPr>
          <p:spPr>
            <a:xfrm>
              <a:off x="339487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2"/>
            <p:cNvSpPr/>
            <p:nvPr/>
          </p:nvSpPr>
          <p:spPr>
            <a:xfrm>
              <a:off x="354537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2"/>
            <p:cNvSpPr/>
            <p:nvPr/>
          </p:nvSpPr>
          <p:spPr>
            <a:xfrm>
              <a:off x="354537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2"/>
            <p:cNvSpPr/>
            <p:nvPr/>
          </p:nvSpPr>
          <p:spPr>
            <a:xfrm>
              <a:off x="354537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2" name="Google Shape;422;p2"/>
          <p:cNvGrpSpPr/>
          <p:nvPr/>
        </p:nvGrpSpPr>
        <p:grpSpPr>
          <a:xfrm rot="10800000">
            <a:off x="6367294" y="28698"/>
            <a:ext cx="2309820" cy="5086302"/>
            <a:chOff x="1287725" y="238125"/>
            <a:chExt cx="2379050" cy="5238750"/>
          </a:xfrm>
        </p:grpSpPr>
        <p:sp>
          <p:nvSpPr>
            <p:cNvPr id="423" name="Google Shape;423;p2"/>
            <p:cNvSpPr/>
            <p:nvPr/>
          </p:nvSpPr>
          <p:spPr>
            <a:xfrm>
              <a:off x="1287725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2"/>
            <p:cNvSpPr/>
            <p:nvPr/>
          </p:nvSpPr>
          <p:spPr>
            <a:xfrm>
              <a:off x="128772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2"/>
            <p:cNvSpPr/>
            <p:nvPr/>
          </p:nvSpPr>
          <p:spPr>
            <a:xfrm>
              <a:off x="1287725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2"/>
            <p:cNvSpPr/>
            <p:nvPr/>
          </p:nvSpPr>
          <p:spPr>
            <a:xfrm>
              <a:off x="128772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2"/>
            <p:cNvSpPr/>
            <p:nvPr/>
          </p:nvSpPr>
          <p:spPr>
            <a:xfrm>
              <a:off x="1287725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2"/>
            <p:cNvSpPr/>
            <p:nvPr/>
          </p:nvSpPr>
          <p:spPr>
            <a:xfrm>
              <a:off x="1287725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2"/>
            <p:cNvSpPr/>
            <p:nvPr/>
          </p:nvSpPr>
          <p:spPr>
            <a:xfrm>
              <a:off x="1287725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2"/>
            <p:cNvSpPr/>
            <p:nvPr/>
          </p:nvSpPr>
          <p:spPr>
            <a:xfrm>
              <a:off x="128772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2"/>
            <p:cNvSpPr/>
            <p:nvPr/>
          </p:nvSpPr>
          <p:spPr>
            <a:xfrm>
              <a:off x="1287725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2"/>
            <p:cNvSpPr/>
            <p:nvPr/>
          </p:nvSpPr>
          <p:spPr>
            <a:xfrm>
              <a:off x="128772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2"/>
            <p:cNvSpPr/>
            <p:nvPr/>
          </p:nvSpPr>
          <p:spPr>
            <a:xfrm>
              <a:off x="1287725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2"/>
            <p:cNvSpPr/>
            <p:nvPr/>
          </p:nvSpPr>
          <p:spPr>
            <a:xfrm>
              <a:off x="128772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2"/>
            <p:cNvSpPr/>
            <p:nvPr/>
          </p:nvSpPr>
          <p:spPr>
            <a:xfrm>
              <a:off x="1287725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2"/>
            <p:cNvSpPr/>
            <p:nvPr/>
          </p:nvSpPr>
          <p:spPr>
            <a:xfrm>
              <a:off x="1287725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2"/>
            <p:cNvSpPr/>
            <p:nvPr/>
          </p:nvSpPr>
          <p:spPr>
            <a:xfrm>
              <a:off x="128772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2"/>
            <p:cNvSpPr/>
            <p:nvPr/>
          </p:nvSpPr>
          <p:spPr>
            <a:xfrm>
              <a:off x="1438225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2"/>
            <p:cNvSpPr/>
            <p:nvPr/>
          </p:nvSpPr>
          <p:spPr>
            <a:xfrm>
              <a:off x="143822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2"/>
            <p:cNvSpPr/>
            <p:nvPr/>
          </p:nvSpPr>
          <p:spPr>
            <a:xfrm>
              <a:off x="143822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2"/>
            <p:cNvSpPr/>
            <p:nvPr/>
          </p:nvSpPr>
          <p:spPr>
            <a:xfrm>
              <a:off x="143822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2"/>
            <p:cNvSpPr/>
            <p:nvPr/>
          </p:nvSpPr>
          <p:spPr>
            <a:xfrm>
              <a:off x="1588750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2"/>
            <p:cNvSpPr/>
            <p:nvPr/>
          </p:nvSpPr>
          <p:spPr>
            <a:xfrm>
              <a:off x="1588750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2"/>
            <p:cNvSpPr/>
            <p:nvPr/>
          </p:nvSpPr>
          <p:spPr>
            <a:xfrm>
              <a:off x="1588750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2"/>
            <p:cNvSpPr/>
            <p:nvPr/>
          </p:nvSpPr>
          <p:spPr>
            <a:xfrm>
              <a:off x="1588750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2"/>
            <p:cNvSpPr/>
            <p:nvPr/>
          </p:nvSpPr>
          <p:spPr>
            <a:xfrm>
              <a:off x="1588750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2"/>
            <p:cNvSpPr/>
            <p:nvPr/>
          </p:nvSpPr>
          <p:spPr>
            <a:xfrm>
              <a:off x="1588750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2"/>
            <p:cNvSpPr/>
            <p:nvPr/>
          </p:nvSpPr>
          <p:spPr>
            <a:xfrm>
              <a:off x="1588750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2"/>
            <p:cNvSpPr/>
            <p:nvPr/>
          </p:nvSpPr>
          <p:spPr>
            <a:xfrm>
              <a:off x="1588750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2"/>
            <p:cNvSpPr/>
            <p:nvPr/>
          </p:nvSpPr>
          <p:spPr>
            <a:xfrm>
              <a:off x="1588750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2"/>
            <p:cNvSpPr/>
            <p:nvPr/>
          </p:nvSpPr>
          <p:spPr>
            <a:xfrm>
              <a:off x="1588750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2"/>
            <p:cNvSpPr/>
            <p:nvPr/>
          </p:nvSpPr>
          <p:spPr>
            <a:xfrm>
              <a:off x="1739250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2"/>
            <p:cNvSpPr/>
            <p:nvPr/>
          </p:nvSpPr>
          <p:spPr>
            <a:xfrm>
              <a:off x="1739250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2"/>
            <p:cNvSpPr/>
            <p:nvPr/>
          </p:nvSpPr>
          <p:spPr>
            <a:xfrm>
              <a:off x="1739250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2"/>
            <p:cNvSpPr/>
            <p:nvPr/>
          </p:nvSpPr>
          <p:spPr>
            <a:xfrm>
              <a:off x="1739250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2"/>
            <p:cNvSpPr/>
            <p:nvPr/>
          </p:nvSpPr>
          <p:spPr>
            <a:xfrm>
              <a:off x="1739250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2"/>
            <p:cNvSpPr/>
            <p:nvPr/>
          </p:nvSpPr>
          <p:spPr>
            <a:xfrm>
              <a:off x="1739250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2"/>
            <p:cNvSpPr/>
            <p:nvPr/>
          </p:nvSpPr>
          <p:spPr>
            <a:xfrm>
              <a:off x="1739250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2"/>
            <p:cNvSpPr/>
            <p:nvPr/>
          </p:nvSpPr>
          <p:spPr>
            <a:xfrm>
              <a:off x="1739250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2"/>
            <p:cNvSpPr/>
            <p:nvPr/>
          </p:nvSpPr>
          <p:spPr>
            <a:xfrm>
              <a:off x="1739250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2"/>
            <p:cNvSpPr/>
            <p:nvPr/>
          </p:nvSpPr>
          <p:spPr>
            <a:xfrm>
              <a:off x="1739250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2"/>
            <p:cNvSpPr/>
            <p:nvPr/>
          </p:nvSpPr>
          <p:spPr>
            <a:xfrm>
              <a:off x="1739250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2"/>
            <p:cNvSpPr/>
            <p:nvPr/>
          </p:nvSpPr>
          <p:spPr>
            <a:xfrm>
              <a:off x="1739250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2"/>
            <p:cNvSpPr/>
            <p:nvPr/>
          </p:nvSpPr>
          <p:spPr>
            <a:xfrm>
              <a:off x="1739250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2"/>
            <p:cNvSpPr/>
            <p:nvPr/>
          </p:nvSpPr>
          <p:spPr>
            <a:xfrm>
              <a:off x="1739250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2"/>
            <p:cNvSpPr/>
            <p:nvPr/>
          </p:nvSpPr>
          <p:spPr>
            <a:xfrm>
              <a:off x="1739250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2"/>
            <p:cNvSpPr/>
            <p:nvPr/>
          </p:nvSpPr>
          <p:spPr>
            <a:xfrm>
              <a:off x="1739250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2"/>
            <p:cNvSpPr/>
            <p:nvPr/>
          </p:nvSpPr>
          <p:spPr>
            <a:xfrm>
              <a:off x="1739250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2"/>
            <p:cNvSpPr/>
            <p:nvPr/>
          </p:nvSpPr>
          <p:spPr>
            <a:xfrm>
              <a:off x="1889750" y="53912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2"/>
            <p:cNvSpPr/>
            <p:nvPr/>
          </p:nvSpPr>
          <p:spPr>
            <a:xfrm>
              <a:off x="1889750" y="6896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2"/>
            <p:cNvSpPr/>
            <p:nvPr/>
          </p:nvSpPr>
          <p:spPr>
            <a:xfrm>
              <a:off x="1889750" y="9906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2"/>
            <p:cNvSpPr/>
            <p:nvPr/>
          </p:nvSpPr>
          <p:spPr>
            <a:xfrm>
              <a:off x="1889750" y="11411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2"/>
            <p:cNvSpPr/>
            <p:nvPr/>
          </p:nvSpPr>
          <p:spPr>
            <a:xfrm>
              <a:off x="1889750" y="12917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2"/>
            <p:cNvSpPr/>
            <p:nvPr/>
          </p:nvSpPr>
          <p:spPr>
            <a:xfrm>
              <a:off x="1889750" y="159270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2"/>
            <p:cNvSpPr/>
            <p:nvPr/>
          </p:nvSpPr>
          <p:spPr>
            <a:xfrm>
              <a:off x="1889750" y="32483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2"/>
            <p:cNvSpPr/>
            <p:nvPr/>
          </p:nvSpPr>
          <p:spPr>
            <a:xfrm>
              <a:off x="1889750" y="35493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2"/>
            <p:cNvSpPr/>
            <p:nvPr/>
          </p:nvSpPr>
          <p:spPr>
            <a:xfrm>
              <a:off x="1889750" y="36998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2"/>
            <p:cNvSpPr/>
            <p:nvPr/>
          </p:nvSpPr>
          <p:spPr>
            <a:xfrm>
              <a:off x="1889750" y="505445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2"/>
            <p:cNvSpPr/>
            <p:nvPr/>
          </p:nvSpPr>
          <p:spPr>
            <a:xfrm>
              <a:off x="1889750" y="53554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2"/>
            <p:cNvSpPr/>
            <p:nvPr/>
          </p:nvSpPr>
          <p:spPr>
            <a:xfrm>
              <a:off x="204027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2"/>
            <p:cNvSpPr/>
            <p:nvPr/>
          </p:nvSpPr>
          <p:spPr>
            <a:xfrm>
              <a:off x="2040275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2"/>
            <p:cNvSpPr/>
            <p:nvPr/>
          </p:nvSpPr>
          <p:spPr>
            <a:xfrm>
              <a:off x="2040275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2"/>
            <p:cNvSpPr/>
            <p:nvPr/>
          </p:nvSpPr>
          <p:spPr>
            <a:xfrm>
              <a:off x="204027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2"/>
            <p:cNvSpPr/>
            <p:nvPr/>
          </p:nvSpPr>
          <p:spPr>
            <a:xfrm>
              <a:off x="204027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2"/>
            <p:cNvSpPr/>
            <p:nvPr/>
          </p:nvSpPr>
          <p:spPr>
            <a:xfrm>
              <a:off x="204027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2"/>
            <p:cNvSpPr/>
            <p:nvPr/>
          </p:nvSpPr>
          <p:spPr>
            <a:xfrm>
              <a:off x="204027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2"/>
            <p:cNvSpPr/>
            <p:nvPr/>
          </p:nvSpPr>
          <p:spPr>
            <a:xfrm>
              <a:off x="204027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2"/>
            <p:cNvSpPr/>
            <p:nvPr/>
          </p:nvSpPr>
          <p:spPr>
            <a:xfrm>
              <a:off x="2040275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2"/>
            <p:cNvSpPr/>
            <p:nvPr/>
          </p:nvSpPr>
          <p:spPr>
            <a:xfrm>
              <a:off x="204027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2"/>
            <p:cNvSpPr/>
            <p:nvPr/>
          </p:nvSpPr>
          <p:spPr>
            <a:xfrm>
              <a:off x="2040275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2"/>
            <p:cNvSpPr/>
            <p:nvPr/>
          </p:nvSpPr>
          <p:spPr>
            <a:xfrm>
              <a:off x="2040275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2"/>
            <p:cNvSpPr/>
            <p:nvPr/>
          </p:nvSpPr>
          <p:spPr>
            <a:xfrm>
              <a:off x="2040275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2"/>
            <p:cNvSpPr/>
            <p:nvPr/>
          </p:nvSpPr>
          <p:spPr>
            <a:xfrm>
              <a:off x="2190775" y="3886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2"/>
            <p:cNvSpPr/>
            <p:nvPr/>
          </p:nvSpPr>
          <p:spPr>
            <a:xfrm>
              <a:off x="2190775" y="53912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2"/>
            <p:cNvSpPr/>
            <p:nvPr/>
          </p:nvSpPr>
          <p:spPr>
            <a:xfrm>
              <a:off x="2190775" y="9906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2"/>
            <p:cNvSpPr/>
            <p:nvPr/>
          </p:nvSpPr>
          <p:spPr>
            <a:xfrm>
              <a:off x="2190775" y="14422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2"/>
            <p:cNvSpPr/>
            <p:nvPr/>
          </p:nvSpPr>
          <p:spPr>
            <a:xfrm>
              <a:off x="2190775" y="264627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2"/>
            <p:cNvSpPr/>
            <p:nvPr/>
          </p:nvSpPr>
          <p:spPr>
            <a:xfrm>
              <a:off x="2190775" y="294730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2"/>
            <p:cNvSpPr/>
            <p:nvPr/>
          </p:nvSpPr>
          <p:spPr>
            <a:xfrm>
              <a:off x="2190775" y="38503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2"/>
            <p:cNvSpPr/>
            <p:nvPr/>
          </p:nvSpPr>
          <p:spPr>
            <a:xfrm>
              <a:off x="2190775" y="43019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2"/>
            <p:cNvSpPr/>
            <p:nvPr/>
          </p:nvSpPr>
          <p:spPr>
            <a:xfrm>
              <a:off x="2190775" y="49039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2"/>
            <p:cNvSpPr/>
            <p:nvPr/>
          </p:nvSpPr>
          <p:spPr>
            <a:xfrm>
              <a:off x="2341300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2"/>
            <p:cNvSpPr/>
            <p:nvPr/>
          </p:nvSpPr>
          <p:spPr>
            <a:xfrm>
              <a:off x="2341300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2"/>
            <p:cNvSpPr/>
            <p:nvPr/>
          </p:nvSpPr>
          <p:spPr>
            <a:xfrm>
              <a:off x="2341300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2"/>
            <p:cNvSpPr/>
            <p:nvPr/>
          </p:nvSpPr>
          <p:spPr>
            <a:xfrm>
              <a:off x="2341300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2"/>
            <p:cNvSpPr/>
            <p:nvPr/>
          </p:nvSpPr>
          <p:spPr>
            <a:xfrm>
              <a:off x="2341300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2"/>
            <p:cNvSpPr/>
            <p:nvPr/>
          </p:nvSpPr>
          <p:spPr>
            <a:xfrm>
              <a:off x="2341300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2"/>
            <p:cNvSpPr/>
            <p:nvPr/>
          </p:nvSpPr>
          <p:spPr>
            <a:xfrm>
              <a:off x="2341300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2"/>
            <p:cNvSpPr/>
            <p:nvPr/>
          </p:nvSpPr>
          <p:spPr>
            <a:xfrm>
              <a:off x="2341300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2"/>
            <p:cNvSpPr/>
            <p:nvPr/>
          </p:nvSpPr>
          <p:spPr>
            <a:xfrm>
              <a:off x="2491800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2"/>
            <p:cNvSpPr/>
            <p:nvPr/>
          </p:nvSpPr>
          <p:spPr>
            <a:xfrm>
              <a:off x="2491800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2"/>
            <p:cNvSpPr/>
            <p:nvPr/>
          </p:nvSpPr>
          <p:spPr>
            <a:xfrm>
              <a:off x="2491800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2"/>
            <p:cNvSpPr/>
            <p:nvPr/>
          </p:nvSpPr>
          <p:spPr>
            <a:xfrm>
              <a:off x="2491800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2"/>
            <p:cNvSpPr/>
            <p:nvPr/>
          </p:nvSpPr>
          <p:spPr>
            <a:xfrm>
              <a:off x="2491800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2"/>
            <p:cNvSpPr/>
            <p:nvPr/>
          </p:nvSpPr>
          <p:spPr>
            <a:xfrm>
              <a:off x="264232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2"/>
            <p:cNvSpPr/>
            <p:nvPr/>
          </p:nvSpPr>
          <p:spPr>
            <a:xfrm>
              <a:off x="264232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2"/>
            <p:cNvSpPr/>
            <p:nvPr/>
          </p:nvSpPr>
          <p:spPr>
            <a:xfrm>
              <a:off x="264232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2"/>
            <p:cNvSpPr/>
            <p:nvPr/>
          </p:nvSpPr>
          <p:spPr>
            <a:xfrm>
              <a:off x="264232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2"/>
            <p:cNvSpPr/>
            <p:nvPr/>
          </p:nvSpPr>
          <p:spPr>
            <a:xfrm>
              <a:off x="264232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2"/>
            <p:cNvSpPr/>
            <p:nvPr/>
          </p:nvSpPr>
          <p:spPr>
            <a:xfrm>
              <a:off x="279282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2"/>
            <p:cNvSpPr/>
            <p:nvPr/>
          </p:nvSpPr>
          <p:spPr>
            <a:xfrm>
              <a:off x="2943325" y="14422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2"/>
            <p:cNvSpPr/>
            <p:nvPr/>
          </p:nvSpPr>
          <p:spPr>
            <a:xfrm>
              <a:off x="2943325" y="264627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2"/>
            <p:cNvSpPr/>
            <p:nvPr/>
          </p:nvSpPr>
          <p:spPr>
            <a:xfrm>
              <a:off x="3093850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2"/>
            <p:cNvSpPr/>
            <p:nvPr/>
          </p:nvSpPr>
          <p:spPr>
            <a:xfrm>
              <a:off x="339487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2"/>
            <p:cNvSpPr/>
            <p:nvPr/>
          </p:nvSpPr>
          <p:spPr>
            <a:xfrm>
              <a:off x="354537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3"/>
          <p:cNvSpPr txBox="1">
            <a:spLocks noGrp="1"/>
          </p:cNvSpPr>
          <p:nvPr>
            <p:ph type="ctrTitle"/>
          </p:nvPr>
        </p:nvSpPr>
        <p:spPr>
          <a:xfrm>
            <a:off x="685800" y="2878750"/>
            <a:ext cx="52689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28" name="Google Shape;528;p3"/>
          <p:cNvSpPr txBox="1">
            <a:spLocks noGrp="1"/>
          </p:cNvSpPr>
          <p:nvPr>
            <p:ph type="subTitle" idx="1"/>
          </p:nvPr>
        </p:nvSpPr>
        <p:spPr>
          <a:xfrm>
            <a:off x="685800" y="3983055"/>
            <a:ext cx="52689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2400"/>
              <a:buNone/>
              <a:defRPr>
                <a:solidFill>
                  <a:srgbClr val="80BFB7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3000"/>
              <a:buNone/>
              <a:defRPr sz="3000">
                <a:solidFill>
                  <a:srgbClr val="80BFB7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3000"/>
              <a:buNone/>
              <a:defRPr sz="3000">
                <a:solidFill>
                  <a:srgbClr val="80BFB7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3000"/>
              <a:buNone/>
              <a:defRPr sz="3000">
                <a:solidFill>
                  <a:srgbClr val="80BFB7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3000"/>
              <a:buNone/>
              <a:defRPr sz="3000">
                <a:solidFill>
                  <a:srgbClr val="80BFB7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3000"/>
              <a:buNone/>
              <a:defRPr sz="3000">
                <a:solidFill>
                  <a:srgbClr val="80BFB7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3000"/>
              <a:buNone/>
              <a:defRPr sz="3000">
                <a:solidFill>
                  <a:srgbClr val="80BFB7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3000"/>
              <a:buNone/>
              <a:defRPr sz="3000">
                <a:solidFill>
                  <a:srgbClr val="80BFB7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3000"/>
              <a:buNone/>
              <a:defRPr sz="3000">
                <a:solidFill>
                  <a:srgbClr val="80BFB7"/>
                </a:solidFill>
              </a:defRPr>
            </a:lvl9pPr>
          </a:lstStyle>
          <a:p>
            <a:endParaRPr/>
          </a:p>
        </p:txBody>
      </p:sp>
      <p:grpSp>
        <p:nvGrpSpPr>
          <p:cNvPr id="529" name="Google Shape;529;p3"/>
          <p:cNvGrpSpPr/>
          <p:nvPr/>
        </p:nvGrpSpPr>
        <p:grpSpPr>
          <a:xfrm rot="10800000">
            <a:off x="8705367" y="28698"/>
            <a:ext cx="410132" cy="5086302"/>
            <a:chOff x="836200" y="238125"/>
            <a:chExt cx="422425" cy="5238750"/>
          </a:xfrm>
        </p:grpSpPr>
        <p:sp>
          <p:nvSpPr>
            <p:cNvPr id="530" name="Google Shape;530;p3"/>
            <p:cNvSpPr/>
            <p:nvPr/>
          </p:nvSpPr>
          <p:spPr>
            <a:xfrm>
              <a:off x="836200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3"/>
            <p:cNvSpPr/>
            <p:nvPr/>
          </p:nvSpPr>
          <p:spPr>
            <a:xfrm>
              <a:off x="836200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3"/>
            <p:cNvSpPr/>
            <p:nvPr/>
          </p:nvSpPr>
          <p:spPr>
            <a:xfrm>
              <a:off x="836200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3"/>
            <p:cNvSpPr/>
            <p:nvPr/>
          </p:nvSpPr>
          <p:spPr>
            <a:xfrm>
              <a:off x="836200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3"/>
            <p:cNvSpPr/>
            <p:nvPr/>
          </p:nvSpPr>
          <p:spPr>
            <a:xfrm>
              <a:off x="836200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3"/>
            <p:cNvSpPr/>
            <p:nvPr/>
          </p:nvSpPr>
          <p:spPr>
            <a:xfrm>
              <a:off x="836200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3"/>
            <p:cNvSpPr/>
            <p:nvPr/>
          </p:nvSpPr>
          <p:spPr>
            <a:xfrm>
              <a:off x="836200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3"/>
            <p:cNvSpPr/>
            <p:nvPr/>
          </p:nvSpPr>
          <p:spPr>
            <a:xfrm>
              <a:off x="836200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3"/>
            <p:cNvSpPr/>
            <p:nvPr/>
          </p:nvSpPr>
          <p:spPr>
            <a:xfrm>
              <a:off x="836200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3"/>
            <p:cNvSpPr/>
            <p:nvPr/>
          </p:nvSpPr>
          <p:spPr>
            <a:xfrm>
              <a:off x="836200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3"/>
            <p:cNvSpPr/>
            <p:nvPr/>
          </p:nvSpPr>
          <p:spPr>
            <a:xfrm>
              <a:off x="836200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3"/>
            <p:cNvSpPr/>
            <p:nvPr/>
          </p:nvSpPr>
          <p:spPr>
            <a:xfrm>
              <a:off x="836200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3"/>
            <p:cNvSpPr/>
            <p:nvPr/>
          </p:nvSpPr>
          <p:spPr>
            <a:xfrm>
              <a:off x="836200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3"/>
            <p:cNvSpPr/>
            <p:nvPr/>
          </p:nvSpPr>
          <p:spPr>
            <a:xfrm>
              <a:off x="836200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3"/>
            <p:cNvSpPr/>
            <p:nvPr/>
          </p:nvSpPr>
          <p:spPr>
            <a:xfrm>
              <a:off x="836200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3"/>
            <p:cNvSpPr/>
            <p:nvPr/>
          </p:nvSpPr>
          <p:spPr>
            <a:xfrm>
              <a:off x="836200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3"/>
            <p:cNvSpPr/>
            <p:nvPr/>
          </p:nvSpPr>
          <p:spPr>
            <a:xfrm>
              <a:off x="836200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3"/>
            <p:cNvSpPr/>
            <p:nvPr/>
          </p:nvSpPr>
          <p:spPr>
            <a:xfrm>
              <a:off x="836200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3"/>
            <p:cNvSpPr/>
            <p:nvPr/>
          </p:nvSpPr>
          <p:spPr>
            <a:xfrm>
              <a:off x="836200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3"/>
            <p:cNvSpPr/>
            <p:nvPr/>
          </p:nvSpPr>
          <p:spPr>
            <a:xfrm>
              <a:off x="836200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3"/>
            <p:cNvSpPr/>
            <p:nvPr/>
          </p:nvSpPr>
          <p:spPr>
            <a:xfrm>
              <a:off x="836200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3"/>
            <p:cNvSpPr/>
            <p:nvPr/>
          </p:nvSpPr>
          <p:spPr>
            <a:xfrm>
              <a:off x="836200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3"/>
            <p:cNvSpPr/>
            <p:nvPr/>
          </p:nvSpPr>
          <p:spPr>
            <a:xfrm>
              <a:off x="836200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3"/>
            <p:cNvSpPr/>
            <p:nvPr/>
          </p:nvSpPr>
          <p:spPr>
            <a:xfrm>
              <a:off x="836200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3"/>
            <p:cNvSpPr/>
            <p:nvPr/>
          </p:nvSpPr>
          <p:spPr>
            <a:xfrm>
              <a:off x="836200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3"/>
            <p:cNvSpPr/>
            <p:nvPr/>
          </p:nvSpPr>
          <p:spPr>
            <a:xfrm>
              <a:off x="836200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3"/>
            <p:cNvSpPr/>
            <p:nvPr/>
          </p:nvSpPr>
          <p:spPr>
            <a:xfrm>
              <a:off x="836200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3"/>
            <p:cNvSpPr/>
            <p:nvPr/>
          </p:nvSpPr>
          <p:spPr>
            <a:xfrm>
              <a:off x="836200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3"/>
            <p:cNvSpPr/>
            <p:nvPr/>
          </p:nvSpPr>
          <p:spPr>
            <a:xfrm>
              <a:off x="836200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3"/>
            <p:cNvSpPr/>
            <p:nvPr/>
          </p:nvSpPr>
          <p:spPr>
            <a:xfrm>
              <a:off x="836200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3"/>
            <p:cNvSpPr/>
            <p:nvPr/>
          </p:nvSpPr>
          <p:spPr>
            <a:xfrm>
              <a:off x="836200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3"/>
            <p:cNvSpPr/>
            <p:nvPr/>
          </p:nvSpPr>
          <p:spPr>
            <a:xfrm>
              <a:off x="836200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3"/>
            <p:cNvSpPr/>
            <p:nvPr/>
          </p:nvSpPr>
          <p:spPr>
            <a:xfrm>
              <a:off x="836200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3"/>
            <p:cNvSpPr/>
            <p:nvPr/>
          </p:nvSpPr>
          <p:spPr>
            <a:xfrm>
              <a:off x="836200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3"/>
            <p:cNvSpPr/>
            <p:nvPr/>
          </p:nvSpPr>
          <p:spPr>
            <a:xfrm>
              <a:off x="836200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3"/>
            <p:cNvSpPr/>
            <p:nvPr/>
          </p:nvSpPr>
          <p:spPr>
            <a:xfrm>
              <a:off x="986700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3"/>
            <p:cNvSpPr/>
            <p:nvPr/>
          </p:nvSpPr>
          <p:spPr>
            <a:xfrm>
              <a:off x="986700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3"/>
            <p:cNvSpPr/>
            <p:nvPr/>
          </p:nvSpPr>
          <p:spPr>
            <a:xfrm>
              <a:off x="986700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3"/>
            <p:cNvSpPr/>
            <p:nvPr/>
          </p:nvSpPr>
          <p:spPr>
            <a:xfrm>
              <a:off x="986700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3"/>
            <p:cNvSpPr/>
            <p:nvPr/>
          </p:nvSpPr>
          <p:spPr>
            <a:xfrm>
              <a:off x="986700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3"/>
            <p:cNvSpPr/>
            <p:nvPr/>
          </p:nvSpPr>
          <p:spPr>
            <a:xfrm>
              <a:off x="986700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3"/>
            <p:cNvSpPr/>
            <p:nvPr/>
          </p:nvSpPr>
          <p:spPr>
            <a:xfrm>
              <a:off x="986700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3"/>
            <p:cNvSpPr/>
            <p:nvPr/>
          </p:nvSpPr>
          <p:spPr>
            <a:xfrm>
              <a:off x="986700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3"/>
            <p:cNvSpPr/>
            <p:nvPr/>
          </p:nvSpPr>
          <p:spPr>
            <a:xfrm>
              <a:off x="986700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3"/>
            <p:cNvSpPr/>
            <p:nvPr/>
          </p:nvSpPr>
          <p:spPr>
            <a:xfrm>
              <a:off x="986700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3"/>
            <p:cNvSpPr/>
            <p:nvPr/>
          </p:nvSpPr>
          <p:spPr>
            <a:xfrm>
              <a:off x="986700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3"/>
            <p:cNvSpPr/>
            <p:nvPr/>
          </p:nvSpPr>
          <p:spPr>
            <a:xfrm>
              <a:off x="986700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3"/>
            <p:cNvSpPr/>
            <p:nvPr/>
          </p:nvSpPr>
          <p:spPr>
            <a:xfrm>
              <a:off x="986700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3"/>
            <p:cNvSpPr/>
            <p:nvPr/>
          </p:nvSpPr>
          <p:spPr>
            <a:xfrm>
              <a:off x="986700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3"/>
            <p:cNvSpPr/>
            <p:nvPr/>
          </p:nvSpPr>
          <p:spPr>
            <a:xfrm>
              <a:off x="986700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3"/>
            <p:cNvSpPr/>
            <p:nvPr/>
          </p:nvSpPr>
          <p:spPr>
            <a:xfrm>
              <a:off x="986700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3"/>
            <p:cNvSpPr/>
            <p:nvPr/>
          </p:nvSpPr>
          <p:spPr>
            <a:xfrm>
              <a:off x="986700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3"/>
            <p:cNvSpPr/>
            <p:nvPr/>
          </p:nvSpPr>
          <p:spPr>
            <a:xfrm>
              <a:off x="986700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3"/>
            <p:cNvSpPr/>
            <p:nvPr/>
          </p:nvSpPr>
          <p:spPr>
            <a:xfrm>
              <a:off x="986700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3"/>
            <p:cNvSpPr/>
            <p:nvPr/>
          </p:nvSpPr>
          <p:spPr>
            <a:xfrm>
              <a:off x="986700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3"/>
            <p:cNvSpPr/>
            <p:nvPr/>
          </p:nvSpPr>
          <p:spPr>
            <a:xfrm>
              <a:off x="986700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3"/>
            <p:cNvSpPr/>
            <p:nvPr/>
          </p:nvSpPr>
          <p:spPr>
            <a:xfrm>
              <a:off x="986700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3"/>
            <p:cNvSpPr/>
            <p:nvPr/>
          </p:nvSpPr>
          <p:spPr>
            <a:xfrm>
              <a:off x="986700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3"/>
            <p:cNvSpPr/>
            <p:nvPr/>
          </p:nvSpPr>
          <p:spPr>
            <a:xfrm>
              <a:off x="1137200" y="2381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3"/>
            <p:cNvSpPr/>
            <p:nvPr/>
          </p:nvSpPr>
          <p:spPr>
            <a:xfrm>
              <a:off x="1137200" y="53912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3"/>
            <p:cNvSpPr/>
            <p:nvPr/>
          </p:nvSpPr>
          <p:spPr>
            <a:xfrm>
              <a:off x="1137200" y="9906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3"/>
            <p:cNvSpPr/>
            <p:nvPr/>
          </p:nvSpPr>
          <p:spPr>
            <a:xfrm>
              <a:off x="1137200" y="11411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3"/>
            <p:cNvSpPr/>
            <p:nvPr/>
          </p:nvSpPr>
          <p:spPr>
            <a:xfrm>
              <a:off x="1137200" y="14422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3"/>
            <p:cNvSpPr/>
            <p:nvPr/>
          </p:nvSpPr>
          <p:spPr>
            <a:xfrm>
              <a:off x="1137200" y="159270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3"/>
            <p:cNvSpPr/>
            <p:nvPr/>
          </p:nvSpPr>
          <p:spPr>
            <a:xfrm>
              <a:off x="1137200" y="21947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3"/>
            <p:cNvSpPr/>
            <p:nvPr/>
          </p:nvSpPr>
          <p:spPr>
            <a:xfrm>
              <a:off x="1137200" y="23452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3"/>
            <p:cNvSpPr/>
            <p:nvPr/>
          </p:nvSpPr>
          <p:spPr>
            <a:xfrm>
              <a:off x="1137200" y="24957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3"/>
            <p:cNvSpPr/>
            <p:nvPr/>
          </p:nvSpPr>
          <p:spPr>
            <a:xfrm>
              <a:off x="1137200" y="264627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3"/>
            <p:cNvSpPr/>
            <p:nvPr/>
          </p:nvSpPr>
          <p:spPr>
            <a:xfrm>
              <a:off x="1137200" y="294730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3"/>
            <p:cNvSpPr/>
            <p:nvPr/>
          </p:nvSpPr>
          <p:spPr>
            <a:xfrm>
              <a:off x="1137200" y="32483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3"/>
            <p:cNvSpPr/>
            <p:nvPr/>
          </p:nvSpPr>
          <p:spPr>
            <a:xfrm>
              <a:off x="1137200" y="33988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3"/>
            <p:cNvSpPr/>
            <p:nvPr/>
          </p:nvSpPr>
          <p:spPr>
            <a:xfrm>
              <a:off x="1137200" y="36998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3"/>
            <p:cNvSpPr/>
            <p:nvPr/>
          </p:nvSpPr>
          <p:spPr>
            <a:xfrm>
              <a:off x="1137200" y="38503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3"/>
            <p:cNvSpPr/>
            <p:nvPr/>
          </p:nvSpPr>
          <p:spPr>
            <a:xfrm>
              <a:off x="1137200" y="400087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3"/>
            <p:cNvSpPr/>
            <p:nvPr/>
          </p:nvSpPr>
          <p:spPr>
            <a:xfrm>
              <a:off x="1137200" y="41514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3"/>
            <p:cNvSpPr/>
            <p:nvPr/>
          </p:nvSpPr>
          <p:spPr>
            <a:xfrm>
              <a:off x="1137200" y="46029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3"/>
            <p:cNvSpPr/>
            <p:nvPr/>
          </p:nvSpPr>
          <p:spPr>
            <a:xfrm>
              <a:off x="1137200" y="47534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3"/>
            <p:cNvSpPr/>
            <p:nvPr/>
          </p:nvSpPr>
          <p:spPr>
            <a:xfrm>
              <a:off x="1137200" y="505445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3"/>
            <p:cNvSpPr/>
            <p:nvPr/>
          </p:nvSpPr>
          <p:spPr>
            <a:xfrm>
              <a:off x="1137200" y="52049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3"/>
            <p:cNvSpPr/>
            <p:nvPr/>
          </p:nvSpPr>
          <p:spPr>
            <a:xfrm>
              <a:off x="1137200" y="53554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0" name="Google Shape;610;p3"/>
          <p:cNvGrpSpPr/>
          <p:nvPr/>
        </p:nvGrpSpPr>
        <p:grpSpPr>
          <a:xfrm rot="10800000">
            <a:off x="6659535" y="28698"/>
            <a:ext cx="2309844" cy="5086302"/>
            <a:chOff x="986700" y="238125"/>
            <a:chExt cx="2379075" cy="5238750"/>
          </a:xfrm>
        </p:grpSpPr>
        <p:sp>
          <p:nvSpPr>
            <p:cNvPr id="611" name="Google Shape;611;p3"/>
            <p:cNvSpPr/>
            <p:nvPr/>
          </p:nvSpPr>
          <p:spPr>
            <a:xfrm>
              <a:off x="986700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3"/>
            <p:cNvSpPr/>
            <p:nvPr/>
          </p:nvSpPr>
          <p:spPr>
            <a:xfrm>
              <a:off x="986700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3"/>
            <p:cNvSpPr/>
            <p:nvPr/>
          </p:nvSpPr>
          <p:spPr>
            <a:xfrm>
              <a:off x="986700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3"/>
            <p:cNvSpPr/>
            <p:nvPr/>
          </p:nvSpPr>
          <p:spPr>
            <a:xfrm>
              <a:off x="986700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3"/>
            <p:cNvSpPr/>
            <p:nvPr/>
          </p:nvSpPr>
          <p:spPr>
            <a:xfrm>
              <a:off x="986700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3"/>
            <p:cNvSpPr/>
            <p:nvPr/>
          </p:nvSpPr>
          <p:spPr>
            <a:xfrm>
              <a:off x="986700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3"/>
            <p:cNvSpPr/>
            <p:nvPr/>
          </p:nvSpPr>
          <p:spPr>
            <a:xfrm>
              <a:off x="986700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3"/>
            <p:cNvSpPr/>
            <p:nvPr/>
          </p:nvSpPr>
          <p:spPr>
            <a:xfrm>
              <a:off x="986700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3"/>
            <p:cNvSpPr/>
            <p:nvPr/>
          </p:nvSpPr>
          <p:spPr>
            <a:xfrm>
              <a:off x="986700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3"/>
            <p:cNvSpPr/>
            <p:nvPr/>
          </p:nvSpPr>
          <p:spPr>
            <a:xfrm>
              <a:off x="986700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3"/>
            <p:cNvSpPr/>
            <p:nvPr/>
          </p:nvSpPr>
          <p:spPr>
            <a:xfrm>
              <a:off x="986700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3"/>
            <p:cNvSpPr/>
            <p:nvPr/>
          </p:nvSpPr>
          <p:spPr>
            <a:xfrm>
              <a:off x="986700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3"/>
            <p:cNvSpPr/>
            <p:nvPr/>
          </p:nvSpPr>
          <p:spPr>
            <a:xfrm>
              <a:off x="1137200" y="3886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3"/>
            <p:cNvSpPr/>
            <p:nvPr/>
          </p:nvSpPr>
          <p:spPr>
            <a:xfrm>
              <a:off x="1137200" y="6896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3"/>
            <p:cNvSpPr/>
            <p:nvPr/>
          </p:nvSpPr>
          <p:spPr>
            <a:xfrm>
              <a:off x="1137200" y="8401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3"/>
            <p:cNvSpPr/>
            <p:nvPr/>
          </p:nvSpPr>
          <p:spPr>
            <a:xfrm>
              <a:off x="1137200" y="12917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3"/>
            <p:cNvSpPr/>
            <p:nvPr/>
          </p:nvSpPr>
          <p:spPr>
            <a:xfrm>
              <a:off x="1137200" y="17432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3"/>
            <p:cNvSpPr/>
            <p:nvPr/>
          </p:nvSpPr>
          <p:spPr>
            <a:xfrm>
              <a:off x="1137200" y="18937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3"/>
            <p:cNvSpPr/>
            <p:nvPr/>
          </p:nvSpPr>
          <p:spPr>
            <a:xfrm>
              <a:off x="1137200" y="20442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3"/>
            <p:cNvSpPr/>
            <p:nvPr/>
          </p:nvSpPr>
          <p:spPr>
            <a:xfrm>
              <a:off x="1137200" y="27968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3"/>
            <p:cNvSpPr/>
            <p:nvPr/>
          </p:nvSpPr>
          <p:spPr>
            <a:xfrm>
              <a:off x="1137200" y="30978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3"/>
            <p:cNvSpPr/>
            <p:nvPr/>
          </p:nvSpPr>
          <p:spPr>
            <a:xfrm>
              <a:off x="1137200" y="35493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3"/>
            <p:cNvSpPr/>
            <p:nvPr/>
          </p:nvSpPr>
          <p:spPr>
            <a:xfrm>
              <a:off x="1137200" y="43019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3"/>
            <p:cNvSpPr/>
            <p:nvPr/>
          </p:nvSpPr>
          <p:spPr>
            <a:xfrm>
              <a:off x="1137200" y="44524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3"/>
            <p:cNvSpPr/>
            <p:nvPr/>
          </p:nvSpPr>
          <p:spPr>
            <a:xfrm>
              <a:off x="1137200" y="49039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3"/>
            <p:cNvSpPr/>
            <p:nvPr/>
          </p:nvSpPr>
          <p:spPr>
            <a:xfrm>
              <a:off x="128772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3"/>
            <p:cNvSpPr/>
            <p:nvPr/>
          </p:nvSpPr>
          <p:spPr>
            <a:xfrm>
              <a:off x="1287725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3"/>
            <p:cNvSpPr/>
            <p:nvPr/>
          </p:nvSpPr>
          <p:spPr>
            <a:xfrm>
              <a:off x="128772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3"/>
            <p:cNvSpPr/>
            <p:nvPr/>
          </p:nvSpPr>
          <p:spPr>
            <a:xfrm>
              <a:off x="1287725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3"/>
            <p:cNvSpPr/>
            <p:nvPr/>
          </p:nvSpPr>
          <p:spPr>
            <a:xfrm>
              <a:off x="1287725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3"/>
            <p:cNvSpPr/>
            <p:nvPr/>
          </p:nvSpPr>
          <p:spPr>
            <a:xfrm>
              <a:off x="128772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3"/>
            <p:cNvSpPr/>
            <p:nvPr/>
          </p:nvSpPr>
          <p:spPr>
            <a:xfrm>
              <a:off x="128772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3"/>
            <p:cNvSpPr/>
            <p:nvPr/>
          </p:nvSpPr>
          <p:spPr>
            <a:xfrm>
              <a:off x="128772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3"/>
            <p:cNvSpPr/>
            <p:nvPr/>
          </p:nvSpPr>
          <p:spPr>
            <a:xfrm>
              <a:off x="128772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3"/>
            <p:cNvSpPr/>
            <p:nvPr/>
          </p:nvSpPr>
          <p:spPr>
            <a:xfrm>
              <a:off x="128772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3"/>
            <p:cNvSpPr/>
            <p:nvPr/>
          </p:nvSpPr>
          <p:spPr>
            <a:xfrm>
              <a:off x="128772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3"/>
            <p:cNvSpPr/>
            <p:nvPr/>
          </p:nvSpPr>
          <p:spPr>
            <a:xfrm>
              <a:off x="128772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3"/>
            <p:cNvSpPr/>
            <p:nvPr/>
          </p:nvSpPr>
          <p:spPr>
            <a:xfrm>
              <a:off x="1287725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3"/>
            <p:cNvSpPr/>
            <p:nvPr/>
          </p:nvSpPr>
          <p:spPr>
            <a:xfrm>
              <a:off x="128772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3"/>
            <p:cNvSpPr/>
            <p:nvPr/>
          </p:nvSpPr>
          <p:spPr>
            <a:xfrm>
              <a:off x="1287725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3"/>
            <p:cNvSpPr/>
            <p:nvPr/>
          </p:nvSpPr>
          <p:spPr>
            <a:xfrm>
              <a:off x="128772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3"/>
            <p:cNvSpPr/>
            <p:nvPr/>
          </p:nvSpPr>
          <p:spPr>
            <a:xfrm>
              <a:off x="128772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3"/>
            <p:cNvSpPr/>
            <p:nvPr/>
          </p:nvSpPr>
          <p:spPr>
            <a:xfrm>
              <a:off x="1287725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3"/>
            <p:cNvSpPr/>
            <p:nvPr/>
          </p:nvSpPr>
          <p:spPr>
            <a:xfrm>
              <a:off x="128772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3"/>
            <p:cNvSpPr/>
            <p:nvPr/>
          </p:nvSpPr>
          <p:spPr>
            <a:xfrm>
              <a:off x="1287725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3"/>
            <p:cNvSpPr/>
            <p:nvPr/>
          </p:nvSpPr>
          <p:spPr>
            <a:xfrm>
              <a:off x="143822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3"/>
            <p:cNvSpPr/>
            <p:nvPr/>
          </p:nvSpPr>
          <p:spPr>
            <a:xfrm>
              <a:off x="1438225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3"/>
            <p:cNvSpPr/>
            <p:nvPr/>
          </p:nvSpPr>
          <p:spPr>
            <a:xfrm>
              <a:off x="143822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3"/>
            <p:cNvSpPr/>
            <p:nvPr/>
          </p:nvSpPr>
          <p:spPr>
            <a:xfrm>
              <a:off x="1438225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3"/>
            <p:cNvSpPr/>
            <p:nvPr/>
          </p:nvSpPr>
          <p:spPr>
            <a:xfrm>
              <a:off x="143822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3"/>
            <p:cNvSpPr/>
            <p:nvPr/>
          </p:nvSpPr>
          <p:spPr>
            <a:xfrm>
              <a:off x="1438225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3"/>
            <p:cNvSpPr/>
            <p:nvPr/>
          </p:nvSpPr>
          <p:spPr>
            <a:xfrm>
              <a:off x="143822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3"/>
            <p:cNvSpPr/>
            <p:nvPr/>
          </p:nvSpPr>
          <p:spPr>
            <a:xfrm>
              <a:off x="1438225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3"/>
            <p:cNvSpPr/>
            <p:nvPr/>
          </p:nvSpPr>
          <p:spPr>
            <a:xfrm>
              <a:off x="143822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3"/>
            <p:cNvSpPr/>
            <p:nvPr/>
          </p:nvSpPr>
          <p:spPr>
            <a:xfrm>
              <a:off x="1438225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666;p3"/>
            <p:cNvSpPr/>
            <p:nvPr/>
          </p:nvSpPr>
          <p:spPr>
            <a:xfrm>
              <a:off x="1438225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667;p3"/>
            <p:cNvSpPr/>
            <p:nvPr/>
          </p:nvSpPr>
          <p:spPr>
            <a:xfrm>
              <a:off x="1438225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3"/>
            <p:cNvSpPr/>
            <p:nvPr/>
          </p:nvSpPr>
          <p:spPr>
            <a:xfrm>
              <a:off x="143822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3"/>
            <p:cNvSpPr/>
            <p:nvPr/>
          </p:nvSpPr>
          <p:spPr>
            <a:xfrm>
              <a:off x="143822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3"/>
            <p:cNvSpPr/>
            <p:nvPr/>
          </p:nvSpPr>
          <p:spPr>
            <a:xfrm>
              <a:off x="143822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3"/>
            <p:cNvSpPr/>
            <p:nvPr/>
          </p:nvSpPr>
          <p:spPr>
            <a:xfrm>
              <a:off x="1438225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3"/>
            <p:cNvSpPr/>
            <p:nvPr/>
          </p:nvSpPr>
          <p:spPr>
            <a:xfrm>
              <a:off x="143822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3"/>
            <p:cNvSpPr/>
            <p:nvPr/>
          </p:nvSpPr>
          <p:spPr>
            <a:xfrm>
              <a:off x="143822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3"/>
            <p:cNvSpPr/>
            <p:nvPr/>
          </p:nvSpPr>
          <p:spPr>
            <a:xfrm>
              <a:off x="1438225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3"/>
            <p:cNvSpPr/>
            <p:nvPr/>
          </p:nvSpPr>
          <p:spPr>
            <a:xfrm>
              <a:off x="143822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3"/>
            <p:cNvSpPr/>
            <p:nvPr/>
          </p:nvSpPr>
          <p:spPr>
            <a:xfrm>
              <a:off x="143822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3"/>
            <p:cNvSpPr/>
            <p:nvPr/>
          </p:nvSpPr>
          <p:spPr>
            <a:xfrm>
              <a:off x="1438225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3"/>
            <p:cNvSpPr/>
            <p:nvPr/>
          </p:nvSpPr>
          <p:spPr>
            <a:xfrm>
              <a:off x="1438225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3"/>
            <p:cNvSpPr/>
            <p:nvPr/>
          </p:nvSpPr>
          <p:spPr>
            <a:xfrm>
              <a:off x="143822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3"/>
            <p:cNvSpPr/>
            <p:nvPr/>
          </p:nvSpPr>
          <p:spPr>
            <a:xfrm>
              <a:off x="143822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3"/>
            <p:cNvSpPr/>
            <p:nvPr/>
          </p:nvSpPr>
          <p:spPr>
            <a:xfrm>
              <a:off x="1438225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3"/>
            <p:cNvSpPr/>
            <p:nvPr/>
          </p:nvSpPr>
          <p:spPr>
            <a:xfrm>
              <a:off x="1438225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3"/>
            <p:cNvSpPr/>
            <p:nvPr/>
          </p:nvSpPr>
          <p:spPr>
            <a:xfrm>
              <a:off x="143822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3"/>
            <p:cNvSpPr/>
            <p:nvPr/>
          </p:nvSpPr>
          <p:spPr>
            <a:xfrm>
              <a:off x="1438225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3"/>
            <p:cNvSpPr/>
            <p:nvPr/>
          </p:nvSpPr>
          <p:spPr>
            <a:xfrm>
              <a:off x="143822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3"/>
            <p:cNvSpPr/>
            <p:nvPr/>
          </p:nvSpPr>
          <p:spPr>
            <a:xfrm>
              <a:off x="1438225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3"/>
            <p:cNvSpPr/>
            <p:nvPr/>
          </p:nvSpPr>
          <p:spPr>
            <a:xfrm>
              <a:off x="1588750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3"/>
            <p:cNvSpPr/>
            <p:nvPr/>
          </p:nvSpPr>
          <p:spPr>
            <a:xfrm>
              <a:off x="1588750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3"/>
            <p:cNvSpPr/>
            <p:nvPr/>
          </p:nvSpPr>
          <p:spPr>
            <a:xfrm>
              <a:off x="1588750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3"/>
            <p:cNvSpPr/>
            <p:nvPr/>
          </p:nvSpPr>
          <p:spPr>
            <a:xfrm>
              <a:off x="1588750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3"/>
            <p:cNvSpPr/>
            <p:nvPr/>
          </p:nvSpPr>
          <p:spPr>
            <a:xfrm>
              <a:off x="1588750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3"/>
            <p:cNvSpPr/>
            <p:nvPr/>
          </p:nvSpPr>
          <p:spPr>
            <a:xfrm>
              <a:off x="1588750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3"/>
            <p:cNvSpPr/>
            <p:nvPr/>
          </p:nvSpPr>
          <p:spPr>
            <a:xfrm>
              <a:off x="1588750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3"/>
            <p:cNvSpPr/>
            <p:nvPr/>
          </p:nvSpPr>
          <p:spPr>
            <a:xfrm>
              <a:off x="1588750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3"/>
            <p:cNvSpPr/>
            <p:nvPr/>
          </p:nvSpPr>
          <p:spPr>
            <a:xfrm>
              <a:off x="1588750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3"/>
            <p:cNvSpPr/>
            <p:nvPr/>
          </p:nvSpPr>
          <p:spPr>
            <a:xfrm>
              <a:off x="1588750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3"/>
            <p:cNvSpPr/>
            <p:nvPr/>
          </p:nvSpPr>
          <p:spPr>
            <a:xfrm>
              <a:off x="1588750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3"/>
            <p:cNvSpPr/>
            <p:nvPr/>
          </p:nvSpPr>
          <p:spPr>
            <a:xfrm>
              <a:off x="1588750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3"/>
            <p:cNvSpPr/>
            <p:nvPr/>
          </p:nvSpPr>
          <p:spPr>
            <a:xfrm>
              <a:off x="1588750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3"/>
            <p:cNvSpPr/>
            <p:nvPr/>
          </p:nvSpPr>
          <p:spPr>
            <a:xfrm>
              <a:off x="1588750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3"/>
            <p:cNvSpPr/>
            <p:nvPr/>
          </p:nvSpPr>
          <p:spPr>
            <a:xfrm>
              <a:off x="1588750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3"/>
            <p:cNvSpPr/>
            <p:nvPr/>
          </p:nvSpPr>
          <p:spPr>
            <a:xfrm>
              <a:off x="1588750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3"/>
            <p:cNvSpPr/>
            <p:nvPr/>
          </p:nvSpPr>
          <p:spPr>
            <a:xfrm>
              <a:off x="1588750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3"/>
            <p:cNvSpPr/>
            <p:nvPr/>
          </p:nvSpPr>
          <p:spPr>
            <a:xfrm>
              <a:off x="1588750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3"/>
            <p:cNvSpPr/>
            <p:nvPr/>
          </p:nvSpPr>
          <p:spPr>
            <a:xfrm>
              <a:off x="1588750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3"/>
            <p:cNvSpPr/>
            <p:nvPr/>
          </p:nvSpPr>
          <p:spPr>
            <a:xfrm>
              <a:off x="1739250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3"/>
            <p:cNvSpPr/>
            <p:nvPr/>
          </p:nvSpPr>
          <p:spPr>
            <a:xfrm>
              <a:off x="1739250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3"/>
            <p:cNvSpPr/>
            <p:nvPr/>
          </p:nvSpPr>
          <p:spPr>
            <a:xfrm>
              <a:off x="1739250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3"/>
            <p:cNvSpPr/>
            <p:nvPr/>
          </p:nvSpPr>
          <p:spPr>
            <a:xfrm>
              <a:off x="1739250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3"/>
            <p:cNvSpPr/>
            <p:nvPr/>
          </p:nvSpPr>
          <p:spPr>
            <a:xfrm>
              <a:off x="1739250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711;p3"/>
            <p:cNvSpPr/>
            <p:nvPr/>
          </p:nvSpPr>
          <p:spPr>
            <a:xfrm>
              <a:off x="1739250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3"/>
            <p:cNvSpPr/>
            <p:nvPr/>
          </p:nvSpPr>
          <p:spPr>
            <a:xfrm>
              <a:off x="1739250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3"/>
            <p:cNvSpPr/>
            <p:nvPr/>
          </p:nvSpPr>
          <p:spPr>
            <a:xfrm>
              <a:off x="1739250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3"/>
            <p:cNvSpPr/>
            <p:nvPr/>
          </p:nvSpPr>
          <p:spPr>
            <a:xfrm>
              <a:off x="1739250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3"/>
            <p:cNvSpPr/>
            <p:nvPr/>
          </p:nvSpPr>
          <p:spPr>
            <a:xfrm>
              <a:off x="1739250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3"/>
            <p:cNvSpPr/>
            <p:nvPr/>
          </p:nvSpPr>
          <p:spPr>
            <a:xfrm>
              <a:off x="1739250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3"/>
            <p:cNvSpPr/>
            <p:nvPr/>
          </p:nvSpPr>
          <p:spPr>
            <a:xfrm>
              <a:off x="1889750" y="3886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" name="Google Shape;718;p3"/>
            <p:cNvSpPr/>
            <p:nvPr/>
          </p:nvSpPr>
          <p:spPr>
            <a:xfrm>
              <a:off x="1889750" y="8401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719;p3"/>
            <p:cNvSpPr/>
            <p:nvPr/>
          </p:nvSpPr>
          <p:spPr>
            <a:xfrm>
              <a:off x="1889750" y="33988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3"/>
            <p:cNvSpPr/>
            <p:nvPr/>
          </p:nvSpPr>
          <p:spPr>
            <a:xfrm>
              <a:off x="1889750" y="46029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3"/>
            <p:cNvSpPr/>
            <p:nvPr/>
          </p:nvSpPr>
          <p:spPr>
            <a:xfrm>
              <a:off x="1889750" y="52049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3"/>
            <p:cNvSpPr/>
            <p:nvPr/>
          </p:nvSpPr>
          <p:spPr>
            <a:xfrm>
              <a:off x="204027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3"/>
            <p:cNvSpPr/>
            <p:nvPr/>
          </p:nvSpPr>
          <p:spPr>
            <a:xfrm>
              <a:off x="2040275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3"/>
            <p:cNvSpPr/>
            <p:nvPr/>
          </p:nvSpPr>
          <p:spPr>
            <a:xfrm>
              <a:off x="204027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3"/>
            <p:cNvSpPr/>
            <p:nvPr/>
          </p:nvSpPr>
          <p:spPr>
            <a:xfrm>
              <a:off x="2190775" y="505445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3"/>
            <p:cNvSpPr/>
            <p:nvPr/>
          </p:nvSpPr>
          <p:spPr>
            <a:xfrm>
              <a:off x="2341300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3"/>
            <p:cNvSpPr/>
            <p:nvPr/>
          </p:nvSpPr>
          <p:spPr>
            <a:xfrm>
              <a:off x="264232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3"/>
            <p:cNvSpPr/>
            <p:nvPr/>
          </p:nvSpPr>
          <p:spPr>
            <a:xfrm>
              <a:off x="264232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3"/>
            <p:cNvSpPr/>
            <p:nvPr/>
          </p:nvSpPr>
          <p:spPr>
            <a:xfrm>
              <a:off x="3244350" y="9906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0" name="Google Shape;730;p3"/>
          <p:cNvGrpSpPr/>
          <p:nvPr/>
        </p:nvGrpSpPr>
        <p:grpSpPr>
          <a:xfrm rot="10800000">
            <a:off x="6367294" y="28698"/>
            <a:ext cx="2017554" cy="5086302"/>
            <a:chOff x="1588750" y="238125"/>
            <a:chExt cx="2078025" cy="5238750"/>
          </a:xfrm>
        </p:grpSpPr>
        <p:sp>
          <p:nvSpPr>
            <p:cNvPr id="731" name="Google Shape;731;p3"/>
            <p:cNvSpPr/>
            <p:nvPr/>
          </p:nvSpPr>
          <p:spPr>
            <a:xfrm>
              <a:off x="1588750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3"/>
            <p:cNvSpPr/>
            <p:nvPr/>
          </p:nvSpPr>
          <p:spPr>
            <a:xfrm>
              <a:off x="1588750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3"/>
            <p:cNvSpPr/>
            <p:nvPr/>
          </p:nvSpPr>
          <p:spPr>
            <a:xfrm>
              <a:off x="1588750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3"/>
            <p:cNvSpPr/>
            <p:nvPr/>
          </p:nvSpPr>
          <p:spPr>
            <a:xfrm>
              <a:off x="1588750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3"/>
            <p:cNvSpPr/>
            <p:nvPr/>
          </p:nvSpPr>
          <p:spPr>
            <a:xfrm>
              <a:off x="1588750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3"/>
            <p:cNvSpPr/>
            <p:nvPr/>
          </p:nvSpPr>
          <p:spPr>
            <a:xfrm>
              <a:off x="1588750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737;p3"/>
            <p:cNvSpPr/>
            <p:nvPr/>
          </p:nvSpPr>
          <p:spPr>
            <a:xfrm>
              <a:off x="1739250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3"/>
            <p:cNvSpPr/>
            <p:nvPr/>
          </p:nvSpPr>
          <p:spPr>
            <a:xfrm>
              <a:off x="1739250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3"/>
            <p:cNvSpPr/>
            <p:nvPr/>
          </p:nvSpPr>
          <p:spPr>
            <a:xfrm>
              <a:off x="1739250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3"/>
            <p:cNvSpPr/>
            <p:nvPr/>
          </p:nvSpPr>
          <p:spPr>
            <a:xfrm>
              <a:off x="1739250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3"/>
            <p:cNvSpPr/>
            <p:nvPr/>
          </p:nvSpPr>
          <p:spPr>
            <a:xfrm>
              <a:off x="1739250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3"/>
            <p:cNvSpPr/>
            <p:nvPr/>
          </p:nvSpPr>
          <p:spPr>
            <a:xfrm>
              <a:off x="1739250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3"/>
            <p:cNvSpPr/>
            <p:nvPr/>
          </p:nvSpPr>
          <p:spPr>
            <a:xfrm>
              <a:off x="1739250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3"/>
            <p:cNvSpPr/>
            <p:nvPr/>
          </p:nvSpPr>
          <p:spPr>
            <a:xfrm>
              <a:off x="1889750" y="2381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3"/>
            <p:cNvSpPr/>
            <p:nvPr/>
          </p:nvSpPr>
          <p:spPr>
            <a:xfrm>
              <a:off x="1889750" y="14422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3"/>
            <p:cNvSpPr/>
            <p:nvPr/>
          </p:nvSpPr>
          <p:spPr>
            <a:xfrm>
              <a:off x="1889750" y="17432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3"/>
            <p:cNvSpPr/>
            <p:nvPr/>
          </p:nvSpPr>
          <p:spPr>
            <a:xfrm>
              <a:off x="1889750" y="18937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3"/>
            <p:cNvSpPr/>
            <p:nvPr/>
          </p:nvSpPr>
          <p:spPr>
            <a:xfrm>
              <a:off x="1889750" y="20442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3"/>
            <p:cNvSpPr/>
            <p:nvPr/>
          </p:nvSpPr>
          <p:spPr>
            <a:xfrm>
              <a:off x="1889750" y="21947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3"/>
            <p:cNvSpPr/>
            <p:nvPr/>
          </p:nvSpPr>
          <p:spPr>
            <a:xfrm>
              <a:off x="1889750" y="23452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3"/>
            <p:cNvSpPr/>
            <p:nvPr/>
          </p:nvSpPr>
          <p:spPr>
            <a:xfrm>
              <a:off x="1889750" y="24957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3"/>
            <p:cNvSpPr/>
            <p:nvPr/>
          </p:nvSpPr>
          <p:spPr>
            <a:xfrm>
              <a:off x="1889750" y="264627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3"/>
            <p:cNvSpPr/>
            <p:nvPr/>
          </p:nvSpPr>
          <p:spPr>
            <a:xfrm>
              <a:off x="1889750" y="27968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3"/>
            <p:cNvSpPr/>
            <p:nvPr/>
          </p:nvSpPr>
          <p:spPr>
            <a:xfrm>
              <a:off x="1889750" y="294730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3"/>
            <p:cNvSpPr/>
            <p:nvPr/>
          </p:nvSpPr>
          <p:spPr>
            <a:xfrm>
              <a:off x="1889750" y="30978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3"/>
            <p:cNvSpPr/>
            <p:nvPr/>
          </p:nvSpPr>
          <p:spPr>
            <a:xfrm>
              <a:off x="1889750" y="38503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3"/>
            <p:cNvSpPr/>
            <p:nvPr/>
          </p:nvSpPr>
          <p:spPr>
            <a:xfrm>
              <a:off x="1889750" y="400087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3"/>
            <p:cNvSpPr/>
            <p:nvPr/>
          </p:nvSpPr>
          <p:spPr>
            <a:xfrm>
              <a:off x="1889750" y="41514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3"/>
            <p:cNvSpPr/>
            <p:nvPr/>
          </p:nvSpPr>
          <p:spPr>
            <a:xfrm>
              <a:off x="1889750" y="43019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3"/>
            <p:cNvSpPr/>
            <p:nvPr/>
          </p:nvSpPr>
          <p:spPr>
            <a:xfrm>
              <a:off x="1889750" y="44524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3"/>
            <p:cNvSpPr/>
            <p:nvPr/>
          </p:nvSpPr>
          <p:spPr>
            <a:xfrm>
              <a:off x="1889750" y="47534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3"/>
            <p:cNvSpPr/>
            <p:nvPr/>
          </p:nvSpPr>
          <p:spPr>
            <a:xfrm>
              <a:off x="1889750" y="49039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3"/>
            <p:cNvSpPr/>
            <p:nvPr/>
          </p:nvSpPr>
          <p:spPr>
            <a:xfrm>
              <a:off x="2040275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3"/>
            <p:cNvSpPr/>
            <p:nvPr/>
          </p:nvSpPr>
          <p:spPr>
            <a:xfrm>
              <a:off x="2040275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3"/>
            <p:cNvSpPr/>
            <p:nvPr/>
          </p:nvSpPr>
          <p:spPr>
            <a:xfrm>
              <a:off x="204027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3"/>
            <p:cNvSpPr/>
            <p:nvPr/>
          </p:nvSpPr>
          <p:spPr>
            <a:xfrm>
              <a:off x="2040275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3"/>
            <p:cNvSpPr/>
            <p:nvPr/>
          </p:nvSpPr>
          <p:spPr>
            <a:xfrm>
              <a:off x="2040275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3"/>
            <p:cNvSpPr/>
            <p:nvPr/>
          </p:nvSpPr>
          <p:spPr>
            <a:xfrm>
              <a:off x="2040275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3"/>
            <p:cNvSpPr/>
            <p:nvPr/>
          </p:nvSpPr>
          <p:spPr>
            <a:xfrm>
              <a:off x="204027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3"/>
            <p:cNvSpPr/>
            <p:nvPr/>
          </p:nvSpPr>
          <p:spPr>
            <a:xfrm>
              <a:off x="2040275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3"/>
            <p:cNvSpPr/>
            <p:nvPr/>
          </p:nvSpPr>
          <p:spPr>
            <a:xfrm>
              <a:off x="204027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3"/>
            <p:cNvSpPr/>
            <p:nvPr/>
          </p:nvSpPr>
          <p:spPr>
            <a:xfrm>
              <a:off x="204027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3"/>
            <p:cNvSpPr/>
            <p:nvPr/>
          </p:nvSpPr>
          <p:spPr>
            <a:xfrm>
              <a:off x="204027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774;p3"/>
            <p:cNvSpPr/>
            <p:nvPr/>
          </p:nvSpPr>
          <p:spPr>
            <a:xfrm>
              <a:off x="204027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3"/>
            <p:cNvSpPr/>
            <p:nvPr/>
          </p:nvSpPr>
          <p:spPr>
            <a:xfrm>
              <a:off x="2040275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3"/>
            <p:cNvSpPr/>
            <p:nvPr/>
          </p:nvSpPr>
          <p:spPr>
            <a:xfrm>
              <a:off x="2040275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3"/>
            <p:cNvSpPr/>
            <p:nvPr/>
          </p:nvSpPr>
          <p:spPr>
            <a:xfrm>
              <a:off x="204027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3"/>
            <p:cNvSpPr/>
            <p:nvPr/>
          </p:nvSpPr>
          <p:spPr>
            <a:xfrm>
              <a:off x="204027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3"/>
            <p:cNvSpPr/>
            <p:nvPr/>
          </p:nvSpPr>
          <p:spPr>
            <a:xfrm>
              <a:off x="204027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3"/>
            <p:cNvSpPr/>
            <p:nvPr/>
          </p:nvSpPr>
          <p:spPr>
            <a:xfrm>
              <a:off x="2040275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3"/>
            <p:cNvSpPr/>
            <p:nvPr/>
          </p:nvSpPr>
          <p:spPr>
            <a:xfrm>
              <a:off x="204027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3"/>
            <p:cNvSpPr/>
            <p:nvPr/>
          </p:nvSpPr>
          <p:spPr>
            <a:xfrm>
              <a:off x="2190775" y="2381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3"/>
            <p:cNvSpPr/>
            <p:nvPr/>
          </p:nvSpPr>
          <p:spPr>
            <a:xfrm>
              <a:off x="2190775" y="6896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3"/>
            <p:cNvSpPr/>
            <p:nvPr/>
          </p:nvSpPr>
          <p:spPr>
            <a:xfrm>
              <a:off x="2190775" y="8401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3"/>
            <p:cNvSpPr/>
            <p:nvPr/>
          </p:nvSpPr>
          <p:spPr>
            <a:xfrm>
              <a:off x="2190775" y="11411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3"/>
            <p:cNvSpPr/>
            <p:nvPr/>
          </p:nvSpPr>
          <p:spPr>
            <a:xfrm>
              <a:off x="2190775" y="12917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3"/>
            <p:cNvSpPr/>
            <p:nvPr/>
          </p:nvSpPr>
          <p:spPr>
            <a:xfrm>
              <a:off x="2190775" y="159270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3"/>
            <p:cNvSpPr/>
            <p:nvPr/>
          </p:nvSpPr>
          <p:spPr>
            <a:xfrm>
              <a:off x="2190775" y="17432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3"/>
            <p:cNvSpPr/>
            <p:nvPr/>
          </p:nvSpPr>
          <p:spPr>
            <a:xfrm>
              <a:off x="2190775" y="18937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3"/>
            <p:cNvSpPr/>
            <p:nvPr/>
          </p:nvSpPr>
          <p:spPr>
            <a:xfrm>
              <a:off x="2190775" y="20442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3"/>
            <p:cNvSpPr/>
            <p:nvPr/>
          </p:nvSpPr>
          <p:spPr>
            <a:xfrm>
              <a:off x="2190775" y="21947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3"/>
            <p:cNvSpPr/>
            <p:nvPr/>
          </p:nvSpPr>
          <p:spPr>
            <a:xfrm>
              <a:off x="2190775" y="23452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3"/>
            <p:cNvSpPr/>
            <p:nvPr/>
          </p:nvSpPr>
          <p:spPr>
            <a:xfrm>
              <a:off x="2190775" y="24957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3"/>
            <p:cNvSpPr/>
            <p:nvPr/>
          </p:nvSpPr>
          <p:spPr>
            <a:xfrm>
              <a:off x="2190775" y="27968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3"/>
            <p:cNvSpPr/>
            <p:nvPr/>
          </p:nvSpPr>
          <p:spPr>
            <a:xfrm>
              <a:off x="2190775" y="30978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3"/>
            <p:cNvSpPr/>
            <p:nvPr/>
          </p:nvSpPr>
          <p:spPr>
            <a:xfrm>
              <a:off x="2190775" y="32483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3"/>
            <p:cNvSpPr/>
            <p:nvPr/>
          </p:nvSpPr>
          <p:spPr>
            <a:xfrm>
              <a:off x="2190775" y="33988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3"/>
            <p:cNvSpPr/>
            <p:nvPr/>
          </p:nvSpPr>
          <p:spPr>
            <a:xfrm>
              <a:off x="2190775" y="35493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3"/>
            <p:cNvSpPr/>
            <p:nvPr/>
          </p:nvSpPr>
          <p:spPr>
            <a:xfrm>
              <a:off x="2190775" y="36998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3"/>
            <p:cNvSpPr/>
            <p:nvPr/>
          </p:nvSpPr>
          <p:spPr>
            <a:xfrm>
              <a:off x="2190775" y="400087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3"/>
            <p:cNvSpPr/>
            <p:nvPr/>
          </p:nvSpPr>
          <p:spPr>
            <a:xfrm>
              <a:off x="2190775" y="41514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3"/>
            <p:cNvSpPr/>
            <p:nvPr/>
          </p:nvSpPr>
          <p:spPr>
            <a:xfrm>
              <a:off x="2190775" y="44524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03;p3"/>
            <p:cNvSpPr/>
            <p:nvPr/>
          </p:nvSpPr>
          <p:spPr>
            <a:xfrm>
              <a:off x="2190775" y="46029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3"/>
            <p:cNvSpPr/>
            <p:nvPr/>
          </p:nvSpPr>
          <p:spPr>
            <a:xfrm>
              <a:off x="2190775" y="47534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3"/>
            <p:cNvSpPr/>
            <p:nvPr/>
          </p:nvSpPr>
          <p:spPr>
            <a:xfrm>
              <a:off x="2190775" y="52049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806;p3"/>
            <p:cNvSpPr/>
            <p:nvPr/>
          </p:nvSpPr>
          <p:spPr>
            <a:xfrm>
              <a:off x="2190775" y="53554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" name="Google Shape;807;p3"/>
            <p:cNvSpPr/>
            <p:nvPr/>
          </p:nvSpPr>
          <p:spPr>
            <a:xfrm>
              <a:off x="2341300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08;p3"/>
            <p:cNvSpPr/>
            <p:nvPr/>
          </p:nvSpPr>
          <p:spPr>
            <a:xfrm>
              <a:off x="2341300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3"/>
            <p:cNvSpPr/>
            <p:nvPr/>
          </p:nvSpPr>
          <p:spPr>
            <a:xfrm>
              <a:off x="2341300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810;p3"/>
            <p:cNvSpPr/>
            <p:nvPr/>
          </p:nvSpPr>
          <p:spPr>
            <a:xfrm>
              <a:off x="2341300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3"/>
            <p:cNvSpPr/>
            <p:nvPr/>
          </p:nvSpPr>
          <p:spPr>
            <a:xfrm>
              <a:off x="2341300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3"/>
            <p:cNvSpPr/>
            <p:nvPr/>
          </p:nvSpPr>
          <p:spPr>
            <a:xfrm>
              <a:off x="2341300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3"/>
            <p:cNvSpPr/>
            <p:nvPr/>
          </p:nvSpPr>
          <p:spPr>
            <a:xfrm>
              <a:off x="2341300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3"/>
            <p:cNvSpPr/>
            <p:nvPr/>
          </p:nvSpPr>
          <p:spPr>
            <a:xfrm>
              <a:off x="2341300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3"/>
            <p:cNvSpPr/>
            <p:nvPr/>
          </p:nvSpPr>
          <p:spPr>
            <a:xfrm>
              <a:off x="2341300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3"/>
            <p:cNvSpPr/>
            <p:nvPr/>
          </p:nvSpPr>
          <p:spPr>
            <a:xfrm>
              <a:off x="2341300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3"/>
            <p:cNvSpPr/>
            <p:nvPr/>
          </p:nvSpPr>
          <p:spPr>
            <a:xfrm>
              <a:off x="2341300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3"/>
            <p:cNvSpPr/>
            <p:nvPr/>
          </p:nvSpPr>
          <p:spPr>
            <a:xfrm>
              <a:off x="2341300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3"/>
            <p:cNvSpPr/>
            <p:nvPr/>
          </p:nvSpPr>
          <p:spPr>
            <a:xfrm>
              <a:off x="2341300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3"/>
            <p:cNvSpPr/>
            <p:nvPr/>
          </p:nvSpPr>
          <p:spPr>
            <a:xfrm>
              <a:off x="2341300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3"/>
            <p:cNvSpPr/>
            <p:nvPr/>
          </p:nvSpPr>
          <p:spPr>
            <a:xfrm>
              <a:off x="2341300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3"/>
            <p:cNvSpPr/>
            <p:nvPr/>
          </p:nvSpPr>
          <p:spPr>
            <a:xfrm>
              <a:off x="2341300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3"/>
            <p:cNvSpPr/>
            <p:nvPr/>
          </p:nvSpPr>
          <p:spPr>
            <a:xfrm>
              <a:off x="2341300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3"/>
            <p:cNvSpPr/>
            <p:nvPr/>
          </p:nvSpPr>
          <p:spPr>
            <a:xfrm>
              <a:off x="2341300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3"/>
            <p:cNvSpPr/>
            <p:nvPr/>
          </p:nvSpPr>
          <p:spPr>
            <a:xfrm>
              <a:off x="2341300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3"/>
            <p:cNvSpPr/>
            <p:nvPr/>
          </p:nvSpPr>
          <p:spPr>
            <a:xfrm>
              <a:off x="2341300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3"/>
            <p:cNvSpPr/>
            <p:nvPr/>
          </p:nvSpPr>
          <p:spPr>
            <a:xfrm>
              <a:off x="2341300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3"/>
            <p:cNvSpPr/>
            <p:nvPr/>
          </p:nvSpPr>
          <p:spPr>
            <a:xfrm>
              <a:off x="2341300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3"/>
            <p:cNvSpPr/>
            <p:nvPr/>
          </p:nvSpPr>
          <p:spPr>
            <a:xfrm>
              <a:off x="2341300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3"/>
            <p:cNvSpPr/>
            <p:nvPr/>
          </p:nvSpPr>
          <p:spPr>
            <a:xfrm>
              <a:off x="2341300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3"/>
            <p:cNvSpPr/>
            <p:nvPr/>
          </p:nvSpPr>
          <p:spPr>
            <a:xfrm>
              <a:off x="2341300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3"/>
            <p:cNvSpPr/>
            <p:nvPr/>
          </p:nvSpPr>
          <p:spPr>
            <a:xfrm>
              <a:off x="2341300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3"/>
            <p:cNvSpPr/>
            <p:nvPr/>
          </p:nvSpPr>
          <p:spPr>
            <a:xfrm>
              <a:off x="2491800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3"/>
            <p:cNvSpPr/>
            <p:nvPr/>
          </p:nvSpPr>
          <p:spPr>
            <a:xfrm>
              <a:off x="2491800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3"/>
            <p:cNvSpPr/>
            <p:nvPr/>
          </p:nvSpPr>
          <p:spPr>
            <a:xfrm>
              <a:off x="2491800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3"/>
            <p:cNvSpPr/>
            <p:nvPr/>
          </p:nvSpPr>
          <p:spPr>
            <a:xfrm>
              <a:off x="2491800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3"/>
            <p:cNvSpPr/>
            <p:nvPr/>
          </p:nvSpPr>
          <p:spPr>
            <a:xfrm>
              <a:off x="2491800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3"/>
            <p:cNvSpPr/>
            <p:nvPr/>
          </p:nvSpPr>
          <p:spPr>
            <a:xfrm>
              <a:off x="2491800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3"/>
            <p:cNvSpPr/>
            <p:nvPr/>
          </p:nvSpPr>
          <p:spPr>
            <a:xfrm>
              <a:off x="2491800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3"/>
            <p:cNvSpPr/>
            <p:nvPr/>
          </p:nvSpPr>
          <p:spPr>
            <a:xfrm>
              <a:off x="2491800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" name="Google Shape;841;p3"/>
            <p:cNvSpPr/>
            <p:nvPr/>
          </p:nvSpPr>
          <p:spPr>
            <a:xfrm>
              <a:off x="2491800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" name="Google Shape;842;p3"/>
            <p:cNvSpPr/>
            <p:nvPr/>
          </p:nvSpPr>
          <p:spPr>
            <a:xfrm>
              <a:off x="2491800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843;p3"/>
            <p:cNvSpPr/>
            <p:nvPr/>
          </p:nvSpPr>
          <p:spPr>
            <a:xfrm>
              <a:off x="2491800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3"/>
            <p:cNvSpPr/>
            <p:nvPr/>
          </p:nvSpPr>
          <p:spPr>
            <a:xfrm>
              <a:off x="2491800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45;p3"/>
            <p:cNvSpPr/>
            <p:nvPr/>
          </p:nvSpPr>
          <p:spPr>
            <a:xfrm>
              <a:off x="2491800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3"/>
            <p:cNvSpPr/>
            <p:nvPr/>
          </p:nvSpPr>
          <p:spPr>
            <a:xfrm>
              <a:off x="2491800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3"/>
            <p:cNvSpPr/>
            <p:nvPr/>
          </p:nvSpPr>
          <p:spPr>
            <a:xfrm>
              <a:off x="2491800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3"/>
            <p:cNvSpPr/>
            <p:nvPr/>
          </p:nvSpPr>
          <p:spPr>
            <a:xfrm>
              <a:off x="2491800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3"/>
            <p:cNvSpPr/>
            <p:nvPr/>
          </p:nvSpPr>
          <p:spPr>
            <a:xfrm>
              <a:off x="2491800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3"/>
            <p:cNvSpPr/>
            <p:nvPr/>
          </p:nvSpPr>
          <p:spPr>
            <a:xfrm>
              <a:off x="2491800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3"/>
            <p:cNvSpPr/>
            <p:nvPr/>
          </p:nvSpPr>
          <p:spPr>
            <a:xfrm>
              <a:off x="2491800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3"/>
            <p:cNvSpPr/>
            <p:nvPr/>
          </p:nvSpPr>
          <p:spPr>
            <a:xfrm>
              <a:off x="2491800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3"/>
            <p:cNvSpPr/>
            <p:nvPr/>
          </p:nvSpPr>
          <p:spPr>
            <a:xfrm>
              <a:off x="2491800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54;p3"/>
            <p:cNvSpPr/>
            <p:nvPr/>
          </p:nvSpPr>
          <p:spPr>
            <a:xfrm>
              <a:off x="2491800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55;p3"/>
            <p:cNvSpPr/>
            <p:nvPr/>
          </p:nvSpPr>
          <p:spPr>
            <a:xfrm>
              <a:off x="2491800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3"/>
            <p:cNvSpPr/>
            <p:nvPr/>
          </p:nvSpPr>
          <p:spPr>
            <a:xfrm>
              <a:off x="2491800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3"/>
            <p:cNvSpPr/>
            <p:nvPr/>
          </p:nvSpPr>
          <p:spPr>
            <a:xfrm>
              <a:off x="2491800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3"/>
            <p:cNvSpPr/>
            <p:nvPr/>
          </p:nvSpPr>
          <p:spPr>
            <a:xfrm>
              <a:off x="2642325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3"/>
            <p:cNvSpPr/>
            <p:nvPr/>
          </p:nvSpPr>
          <p:spPr>
            <a:xfrm>
              <a:off x="264232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3"/>
            <p:cNvSpPr/>
            <p:nvPr/>
          </p:nvSpPr>
          <p:spPr>
            <a:xfrm>
              <a:off x="2642325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3"/>
            <p:cNvSpPr/>
            <p:nvPr/>
          </p:nvSpPr>
          <p:spPr>
            <a:xfrm>
              <a:off x="264232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3"/>
            <p:cNvSpPr/>
            <p:nvPr/>
          </p:nvSpPr>
          <p:spPr>
            <a:xfrm>
              <a:off x="264232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3"/>
            <p:cNvSpPr/>
            <p:nvPr/>
          </p:nvSpPr>
          <p:spPr>
            <a:xfrm>
              <a:off x="2642325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3"/>
            <p:cNvSpPr/>
            <p:nvPr/>
          </p:nvSpPr>
          <p:spPr>
            <a:xfrm>
              <a:off x="2642325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3"/>
            <p:cNvSpPr/>
            <p:nvPr/>
          </p:nvSpPr>
          <p:spPr>
            <a:xfrm>
              <a:off x="264232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3"/>
            <p:cNvSpPr/>
            <p:nvPr/>
          </p:nvSpPr>
          <p:spPr>
            <a:xfrm>
              <a:off x="264232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3"/>
            <p:cNvSpPr/>
            <p:nvPr/>
          </p:nvSpPr>
          <p:spPr>
            <a:xfrm>
              <a:off x="264232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3"/>
            <p:cNvSpPr/>
            <p:nvPr/>
          </p:nvSpPr>
          <p:spPr>
            <a:xfrm>
              <a:off x="264232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3"/>
            <p:cNvSpPr/>
            <p:nvPr/>
          </p:nvSpPr>
          <p:spPr>
            <a:xfrm>
              <a:off x="2642325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3"/>
            <p:cNvSpPr/>
            <p:nvPr/>
          </p:nvSpPr>
          <p:spPr>
            <a:xfrm>
              <a:off x="264232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3"/>
            <p:cNvSpPr/>
            <p:nvPr/>
          </p:nvSpPr>
          <p:spPr>
            <a:xfrm>
              <a:off x="2642325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872;p3"/>
            <p:cNvSpPr/>
            <p:nvPr/>
          </p:nvSpPr>
          <p:spPr>
            <a:xfrm>
              <a:off x="264232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873;p3"/>
            <p:cNvSpPr/>
            <p:nvPr/>
          </p:nvSpPr>
          <p:spPr>
            <a:xfrm>
              <a:off x="264232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3"/>
            <p:cNvSpPr/>
            <p:nvPr/>
          </p:nvSpPr>
          <p:spPr>
            <a:xfrm>
              <a:off x="264232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3"/>
            <p:cNvSpPr/>
            <p:nvPr/>
          </p:nvSpPr>
          <p:spPr>
            <a:xfrm>
              <a:off x="2642325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3"/>
            <p:cNvSpPr/>
            <p:nvPr/>
          </p:nvSpPr>
          <p:spPr>
            <a:xfrm>
              <a:off x="264232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3"/>
            <p:cNvSpPr/>
            <p:nvPr/>
          </p:nvSpPr>
          <p:spPr>
            <a:xfrm>
              <a:off x="2642325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3"/>
            <p:cNvSpPr/>
            <p:nvPr/>
          </p:nvSpPr>
          <p:spPr>
            <a:xfrm>
              <a:off x="279282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79;p3"/>
            <p:cNvSpPr/>
            <p:nvPr/>
          </p:nvSpPr>
          <p:spPr>
            <a:xfrm>
              <a:off x="279282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3"/>
            <p:cNvSpPr/>
            <p:nvPr/>
          </p:nvSpPr>
          <p:spPr>
            <a:xfrm>
              <a:off x="279282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3"/>
            <p:cNvSpPr/>
            <p:nvPr/>
          </p:nvSpPr>
          <p:spPr>
            <a:xfrm>
              <a:off x="2792825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3"/>
            <p:cNvSpPr/>
            <p:nvPr/>
          </p:nvSpPr>
          <p:spPr>
            <a:xfrm>
              <a:off x="279282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3"/>
            <p:cNvSpPr/>
            <p:nvPr/>
          </p:nvSpPr>
          <p:spPr>
            <a:xfrm>
              <a:off x="279282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3"/>
            <p:cNvSpPr/>
            <p:nvPr/>
          </p:nvSpPr>
          <p:spPr>
            <a:xfrm>
              <a:off x="279282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3"/>
            <p:cNvSpPr/>
            <p:nvPr/>
          </p:nvSpPr>
          <p:spPr>
            <a:xfrm>
              <a:off x="279282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3"/>
            <p:cNvSpPr/>
            <p:nvPr/>
          </p:nvSpPr>
          <p:spPr>
            <a:xfrm>
              <a:off x="279282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3"/>
            <p:cNvSpPr/>
            <p:nvPr/>
          </p:nvSpPr>
          <p:spPr>
            <a:xfrm>
              <a:off x="2792825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3"/>
            <p:cNvSpPr/>
            <p:nvPr/>
          </p:nvSpPr>
          <p:spPr>
            <a:xfrm>
              <a:off x="279282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3"/>
            <p:cNvSpPr/>
            <p:nvPr/>
          </p:nvSpPr>
          <p:spPr>
            <a:xfrm>
              <a:off x="279282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3"/>
            <p:cNvSpPr/>
            <p:nvPr/>
          </p:nvSpPr>
          <p:spPr>
            <a:xfrm>
              <a:off x="279282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3"/>
            <p:cNvSpPr/>
            <p:nvPr/>
          </p:nvSpPr>
          <p:spPr>
            <a:xfrm>
              <a:off x="2792825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3"/>
            <p:cNvSpPr/>
            <p:nvPr/>
          </p:nvSpPr>
          <p:spPr>
            <a:xfrm>
              <a:off x="279282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3"/>
            <p:cNvSpPr/>
            <p:nvPr/>
          </p:nvSpPr>
          <p:spPr>
            <a:xfrm>
              <a:off x="279282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3"/>
            <p:cNvSpPr/>
            <p:nvPr/>
          </p:nvSpPr>
          <p:spPr>
            <a:xfrm>
              <a:off x="279282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3"/>
            <p:cNvSpPr/>
            <p:nvPr/>
          </p:nvSpPr>
          <p:spPr>
            <a:xfrm>
              <a:off x="2792825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3"/>
            <p:cNvSpPr/>
            <p:nvPr/>
          </p:nvSpPr>
          <p:spPr>
            <a:xfrm>
              <a:off x="2943325" y="3886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3"/>
            <p:cNvSpPr/>
            <p:nvPr/>
          </p:nvSpPr>
          <p:spPr>
            <a:xfrm>
              <a:off x="2943325" y="53912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3"/>
            <p:cNvSpPr/>
            <p:nvPr/>
          </p:nvSpPr>
          <p:spPr>
            <a:xfrm>
              <a:off x="2943325" y="9906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3"/>
            <p:cNvSpPr/>
            <p:nvPr/>
          </p:nvSpPr>
          <p:spPr>
            <a:xfrm>
              <a:off x="2943325" y="12917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3"/>
            <p:cNvSpPr/>
            <p:nvPr/>
          </p:nvSpPr>
          <p:spPr>
            <a:xfrm>
              <a:off x="2943325" y="159270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3"/>
            <p:cNvSpPr/>
            <p:nvPr/>
          </p:nvSpPr>
          <p:spPr>
            <a:xfrm>
              <a:off x="2943325" y="20442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3"/>
            <p:cNvSpPr/>
            <p:nvPr/>
          </p:nvSpPr>
          <p:spPr>
            <a:xfrm>
              <a:off x="2943325" y="23452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3"/>
            <p:cNvSpPr/>
            <p:nvPr/>
          </p:nvSpPr>
          <p:spPr>
            <a:xfrm>
              <a:off x="2943325" y="27968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3"/>
            <p:cNvSpPr/>
            <p:nvPr/>
          </p:nvSpPr>
          <p:spPr>
            <a:xfrm>
              <a:off x="2943325" y="30978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3"/>
            <p:cNvSpPr/>
            <p:nvPr/>
          </p:nvSpPr>
          <p:spPr>
            <a:xfrm>
              <a:off x="2943325" y="32483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3"/>
            <p:cNvSpPr/>
            <p:nvPr/>
          </p:nvSpPr>
          <p:spPr>
            <a:xfrm>
              <a:off x="2943325" y="35493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3"/>
            <p:cNvSpPr/>
            <p:nvPr/>
          </p:nvSpPr>
          <p:spPr>
            <a:xfrm>
              <a:off x="2943325" y="36998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3"/>
            <p:cNvSpPr/>
            <p:nvPr/>
          </p:nvSpPr>
          <p:spPr>
            <a:xfrm>
              <a:off x="2943325" y="38503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3"/>
            <p:cNvSpPr/>
            <p:nvPr/>
          </p:nvSpPr>
          <p:spPr>
            <a:xfrm>
              <a:off x="2943325" y="41514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3"/>
            <p:cNvSpPr/>
            <p:nvPr/>
          </p:nvSpPr>
          <p:spPr>
            <a:xfrm>
              <a:off x="2943325" y="43019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3"/>
            <p:cNvSpPr/>
            <p:nvPr/>
          </p:nvSpPr>
          <p:spPr>
            <a:xfrm>
              <a:off x="2943325" y="47534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3"/>
            <p:cNvSpPr/>
            <p:nvPr/>
          </p:nvSpPr>
          <p:spPr>
            <a:xfrm>
              <a:off x="2943325" y="505445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3"/>
            <p:cNvSpPr/>
            <p:nvPr/>
          </p:nvSpPr>
          <p:spPr>
            <a:xfrm>
              <a:off x="2943325" y="52049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3"/>
            <p:cNvSpPr/>
            <p:nvPr/>
          </p:nvSpPr>
          <p:spPr>
            <a:xfrm>
              <a:off x="3093850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3"/>
            <p:cNvSpPr/>
            <p:nvPr/>
          </p:nvSpPr>
          <p:spPr>
            <a:xfrm>
              <a:off x="3093850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916;p3"/>
            <p:cNvSpPr/>
            <p:nvPr/>
          </p:nvSpPr>
          <p:spPr>
            <a:xfrm>
              <a:off x="3093850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3"/>
            <p:cNvSpPr/>
            <p:nvPr/>
          </p:nvSpPr>
          <p:spPr>
            <a:xfrm>
              <a:off x="3093850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3"/>
            <p:cNvSpPr/>
            <p:nvPr/>
          </p:nvSpPr>
          <p:spPr>
            <a:xfrm>
              <a:off x="3093850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3"/>
            <p:cNvSpPr/>
            <p:nvPr/>
          </p:nvSpPr>
          <p:spPr>
            <a:xfrm>
              <a:off x="3093850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3"/>
            <p:cNvSpPr/>
            <p:nvPr/>
          </p:nvSpPr>
          <p:spPr>
            <a:xfrm>
              <a:off x="3093850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3"/>
            <p:cNvSpPr/>
            <p:nvPr/>
          </p:nvSpPr>
          <p:spPr>
            <a:xfrm>
              <a:off x="3093850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3"/>
            <p:cNvSpPr/>
            <p:nvPr/>
          </p:nvSpPr>
          <p:spPr>
            <a:xfrm>
              <a:off x="3093850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3"/>
            <p:cNvSpPr/>
            <p:nvPr/>
          </p:nvSpPr>
          <p:spPr>
            <a:xfrm>
              <a:off x="3244350" y="3886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3"/>
            <p:cNvSpPr/>
            <p:nvPr/>
          </p:nvSpPr>
          <p:spPr>
            <a:xfrm>
              <a:off x="3244350" y="12917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3"/>
            <p:cNvSpPr/>
            <p:nvPr/>
          </p:nvSpPr>
          <p:spPr>
            <a:xfrm>
              <a:off x="3244350" y="20442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3"/>
            <p:cNvSpPr/>
            <p:nvPr/>
          </p:nvSpPr>
          <p:spPr>
            <a:xfrm>
              <a:off x="3244350" y="27968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3"/>
            <p:cNvSpPr/>
            <p:nvPr/>
          </p:nvSpPr>
          <p:spPr>
            <a:xfrm>
              <a:off x="3244350" y="36998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3"/>
            <p:cNvSpPr/>
            <p:nvPr/>
          </p:nvSpPr>
          <p:spPr>
            <a:xfrm>
              <a:off x="3244350" y="44524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929;p3"/>
            <p:cNvSpPr/>
            <p:nvPr/>
          </p:nvSpPr>
          <p:spPr>
            <a:xfrm>
              <a:off x="3244350" y="46029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" name="Google Shape;930;p3"/>
            <p:cNvSpPr/>
            <p:nvPr/>
          </p:nvSpPr>
          <p:spPr>
            <a:xfrm>
              <a:off x="3244350" y="52049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" name="Google Shape;931;p3"/>
            <p:cNvSpPr/>
            <p:nvPr/>
          </p:nvSpPr>
          <p:spPr>
            <a:xfrm>
              <a:off x="339487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" name="Google Shape;932;p3"/>
            <p:cNvSpPr/>
            <p:nvPr/>
          </p:nvSpPr>
          <p:spPr>
            <a:xfrm>
              <a:off x="339487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933;p3"/>
            <p:cNvSpPr/>
            <p:nvPr/>
          </p:nvSpPr>
          <p:spPr>
            <a:xfrm>
              <a:off x="339487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934;p3"/>
            <p:cNvSpPr/>
            <p:nvPr/>
          </p:nvSpPr>
          <p:spPr>
            <a:xfrm>
              <a:off x="3394875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" name="Google Shape;935;p3"/>
            <p:cNvSpPr/>
            <p:nvPr/>
          </p:nvSpPr>
          <p:spPr>
            <a:xfrm>
              <a:off x="339487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3"/>
            <p:cNvSpPr/>
            <p:nvPr/>
          </p:nvSpPr>
          <p:spPr>
            <a:xfrm>
              <a:off x="339487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3"/>
            <p:cNvSpPr/>
            <p:nvPr/>
          </p:nvSpPr>
          <p:spPr>
            <a:xfrm>
              <a:off x="354537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3"/>
            <p:cNvSpPr/>
            <p:nvPr/>
          </p:nvSpPr>
          <p:spPr>
            <a:xfrm>
              <a:off x="354537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3"/>
            <p:cNvSpPr/>
            <p:nvPr/>
          </p:nvSpPr>
          <p:spPr>
            <a:xfrm>
              <a:off x="354537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40" name="Google Shape;940;p3"/>
          <p:cNvGrpSpPr/>
          <p:nvPr/>
        </p:nvGrpSpPr>
        <p:grpSpPr>
          <a:xfrm rot="10800000">
            <a:off x="6367294" y="28698"/>
            <a:ext cx="2309820" cy="5086302"/>
            <a:chOff x="1287725" y="238125"/>
            <a:chExt cx="2379050" cy="5238750"/>
          </a:xfrm>
        </p:grpSpPr>
        <p:sp>
          <p:nvSpPr>
            <p:cNvPr id="941" name="Google Shape;941;p3"/>
            <p:cNvSpPr/>
            <p:nvPr/>
          </p:nvSpPr>
          <p:spPr>
            <a:xfrm>
              <a:off x="1287725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3"/>
            <p:cNvSpPr/>
            <p:nvPr/>
          </p:nvSpPr>
          <p:spPr>
            <a:xfrm>
              <a:off x="128772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3"/>
            <p:cNvSpPr/>
            <p:nvPr/>
          </p:nvSpPr>
          <p:spPr>
            <a:xfrm>
              <a:off x="1287725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3"/>
            <p:cNvSpPr/>
            <p:nvPr/>
          </p:nvSpPr>
          <p:spPr>
            <a:xfrm>
              <a:off x="128772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945;p3"/>
            <p:cNvSpPr/>
            <p:nvPr/>
          </p:nvSpPr>
          <p:spPr>
            <a:xfrm>
              <a:off x="1287725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" name="Google Shape;946;p3"/>
            <p:cNvSpPr/>
            <p:nvPr/>
          </p:nvSpPr>
          <p:spPr>
            <a:xfrm>
              <a:off x="1287725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947;p3"/>
            <p:cNvSpPr/>
            <p:nvPr/>
          </p:nvSpPr>
          <p:spPr>
            <a:xfrm>
              <a:off x="1287725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" name="Google Shape;948;p3"/>
            <p:cNvSpPr/>
            <p:nvPr/>
          </p:nvSpPr>
          <p:spPr>
            <a:xfrm>
              <a:off x="128772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" name="Google Shape;949;p3"/>
            <p:cNvSpPr/>
            <p:nvPr/>
          </p:nvSpPr>
          <p:spPr>
            <a:xfrm>
              <a:off x="1287725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" name="Google Shape;950;p3"/>
            <p:cNvSpPr/>
            <p:nvPr/>
          </p:nvSpPr>
          <p:spPr>
            <a:xfrm>
              <a:off x="128772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3"/>
            <p:cNvSpPr/>
            <p:nvPr/>
          </p:nvSpPr>
          <p:spPr>
            <a:xfrm>
              <a:off x="1287725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3"/>
            <p:cNvSpPr/>
            <p:nvPr/>
          </p:nvSpPr>
          <p:spPr>
            <a:xfrm>
              <a:off x="128772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3"/>
            <p:cNvSpPr/>
            <p:nvPr/>
          </p:nvSpPr>
          <p:spPr>
            <a:xfrm>
              <a:off x="1287725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3"/>
            <p:cNvSpPr/>
            <p:nvPr/>
          </p:nvSpPr>
          <p:spPr>
            <a:xfrm>
              <a:off x="1287725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3"/>
            <p:cNvSpPr/>
            <p:nvPr/>
          </p:nvSpPr>
          <p:spPr>
            <a:xfrm>
              <a:off x="128772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3"/>
            <p:cNvSpPr/>
            <p:nvPr/>
          </p:nvSpPr>
          <p:spPr>
            <a:xfrm>
              <a:off x="1438225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3"/>
            <p:cNvSpPr/>
            <p:nvPr/>
          </p:nvSpPr>
          <p:spPr>
            <a:xfrm>
              <a:off x="143822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3"/>
            <p:cNvSpPr/>
            <p:nvPr/>
          </p:nvSpPr>
          <p:spPr>
            <a:xfrm>
              <a:off x="143822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3"/>
            <p:cNvSpPr/>
            <p:nvPr/>
          </p:nvSpPr>
          <p:spPr>
            <a:xfrm>
              <a:off x="143822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3"/>
            <p:cNvSpPr/>
            <p:nvPr/>
          </p:nvSpPr>
          <p:spPr>
            <a:xfrm>
              <a:off x="1588750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3"/>
            <p:cNvSpPr/>
            <p:nvPr/>
          </p:nvSpPr>
          <p:spPr>
            <a:xfrm>
              <a:off x="1588750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3"/>
            <p:cNvSpPr/>
            <p:nvPr/>
          </p:nvSpPr>
          <p:spPr>
            <a:xfrm>
              <a:off x="1588750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3"/>
            <p:cNvSpPr/>
            <p:nvPr/>
          </p:nvSpPr>
          <p:spPr>
            <a:xfrm>
              <a:off x="1588750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3"/>
            <p:cNvSpPr/>
            <p:nvPr/>
          </p:nvSpPr>
          <p:spPr>
            <a:xfrm>
              <a:off x="1588750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" name="Google Shape;965;p3"/>
            <p:cNvSpPr/>
            <p:nvPr/>
          </p:nvSpPr>
          <p:spPr>
            <a:xfrm>
              <a:off x="1588750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" name="Google Shape;966;p3"/>
            <p:cNvSpPr/>
            <p:nvPr/>
          </p:nvSpPr>
          <p:spPr>
            <a:xfrm>
              <a:off x="1588750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" name="Google Shape;967;p3"/>
            <p:cNvSpPr/>
            <p:nvPr/>
          </p:nvSpPr>
          <p:spPr>
            <a:xfrm>
              <a:off x="1588750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968;p3"/>
            <p:cNvSpPr/>
            <p:nvPr/>
          </p:nvSpPr>
          <p:spPr>
            <a:xfrm>
              <a:off x="1588750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3"/>
            <p:cNvSpPr/>
            <p:nvPr/>
          </p:nvSpPr>
          <p:spPr>
            <a:xfrm>
              <a:off x="1588750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3"/>
            <p:cNvSpPr/>
            <p:nvPr/>
          </p:nvSpPr>
          <p:spPr>
            <a:xfrm>
              <a:off x="1739250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3"/>
            <p:cNvSpPr/>
            <p:nvPr/>
          </p:nvSpPr>
          <p:spPr>
            <a:xfrm>
              <a:off x="1739250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3"/>
            <p:cNvSpPr/>
            <p:nvPr/>
          </p:nvSpPr>
          <p:spPr>
            <a:xfrm>
              <a:off x="1739250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3"/>
            <p:cNvSpPr/>
            <p:nvPr/>
          </p:nvSpPr>
          <p:spPr>
            <a:xfrm>
              <a:off x="1739250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3"/>
            <p:cNvSpPr/>
            <p:nvPr/>
          </p:nvSpPr>
          <p:spPr>
            <a:xfrm>
              <a:off x="1739250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3"/>
            <p:cNvSpPr/>
            <p:nvPr/>
          </p:nvSpPr>
          <p:spPr>
            <a:xfrm>
              <a:off x="1739250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3"/>
            <p:cNvSpPr/>
            <p:nvPr/>
          </p:nvSpPr>
          <p:spPr>
            <a:xfrm>
              <a:off x="1739250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3"/>
            <p:cNvSpPr/>
            <p:nvPr/>
          </p:nvSpPr>
          <p:spPr>
            <a:xfrm>
              <a:off x="1739250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3"/>
            <p:cNvSpPr/>
            <p:nvPr/>
          </p:nvSpPr>
          <p:spPr>
            <a:xfrm>
              <a:off x="1739250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3"/>
            <p:cNvSpPr/>
            <p:nvPr/>
          </p:nvSpPr>
          <p:spPr>
            <a:xfrm>
              <a:off x="1739250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3"/>
            <p:cNvSpPr/>
            <p:nvPr/>
          </p:nvSpPr>
          <p:spPr>
            <a:xfrm>
              <a:off x="1739250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3"/>
            <p:cNvSpPr/>
            <p:nvPr/>
          </p:nvSpPr>
          <p:spPr>
            <a:xfrm>
              <a:off x="1739250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3"/>
            <p:cNvSpPr/>
            <p:nvPr/>
          </p:nvSpPr>
          <p:spPr>
            <a:xfrm>
              <a:off x="1739250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3"/>
            <p:cNvSpPr/>
            <p:nvPr/>
          </p:nvSpPr>
          <p:spPr>
            <a:xfrm>
              <a:off x="1739250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3"/>
            <p:cNvSpPr/>
            <p:nvPr/>
          </p:nvSpPr>
          <p:spPr>
            <a:xfrm>
              <a:off x="1739250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3"/>
            <p:cNvSpPr/>
            <p:nvPr/>
          </p:nvSpPr>
          <p:spPr>
            <a:xfrm>
              <a:off x="1739250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3"/>
            <p:cNvSpPr/>
            <p:nvPr/>
          </p:nvSpPr>
          <p:spPr>
            <a:xfrm>
              <a:off x="1739250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3"/>
            <p:cNvSpPr/>
            <p:nvPr/>
          </p:nvSpPr>
          <p:spPr>
            <a:xfrm>
              <a:off x="1889750" y="53912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3"/>
            <p:cNvSpPr/>
            <p:nvPr/>
          </p:nvSpPr>
          <p:spPr>
            <a:xfrm>
              <a:off x="1889750" y="6896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3"/>
            <p:cNvSpPr/>
            <p:nvPr/>
          </p:nvSpPr>
          <p:spPr>
            <a:xfrm>
              <a:off x="1889750" y="9906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" name="Google Shape;990;p3"/>
            <p:cNvSpPr/>
            <p:nvPr/>
          </p:nvSpPr>
          <p:spPr>
            <a:xfrm>
              <a:off x="1889750" y="11411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" name="Google Shape;991;p3"/>
            <p:cNvSpPr/>
            <p:nvPr/>
          </p:nvSpPr>
          <p:spPr>
            <a:xfrm>
              <a:off x="1889750" y="12917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3"/>
            <p:cNvSpPr/>
            <p:nvPr/>
          </p:nvSpPr>
          <p:spPr>
            <a:xfrm>
              <a:off x="1889750" y="159270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3"/>
            <p:cNvSpPr/>
            <p:nvPr/>
          </p:nvSpPr>
          <p:spPr>
            <a:xfrm>
              <a:off x="1889750" y="32483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994;p3"/>
            <p:cNvSpPr/>
            <p:nvPr/>
          </p:nvSpPr>
          <p:spPr>
            <a:xfrm>
              <a:off x="1889750" y="35493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" name="Google Shape;995;p3"/>
            <p:cNvSpPr/>
            <p:nvPr/>
          </p:nvSpPr>
          <p:spPr>
            <a:xfrm>
              <a:off x="1889750" y="36998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996;p3"/>
            <p:cNvSpPr/>
            <p:nvPr/>
          </p:nvSpPr>
          <p:spPr>
            <a:xfrm>
              <a:off x="1889750" y="505445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997;p3"/>
            <p:cNvSpPr/>
            <p:nvPr/>
          </p:nvSpPr>
          <p:spPr>
            <a:xfrm>
              <a:off x="1889750" y="53554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998;p3"/>
            <p:cNvSpPr/>
            <p:nvPr/>
          </p:nvSpPr>
          <p:spPr>
            <a:xfrm>
              <a:off x="204027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3"/>
            <p:cNvSpPr/>
            <p:nvPr/>
          </p:nvSpPr>
          <p:spPr>
            <a:xfrm>
              <a:off x="2040275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" name="Google Shape;1000;p3"/>
            <p:cNvSpPr/>
            <p:nvPr/>
          </p:nvSpPr>
          <p:spPr>
            <a:xfrm>
              <a:off x="2040275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1001;p3"/>
            <p:cNvSpPr/>
            <p:nvPr/>
          </p:nvSpPr>
          <p:spPr>
            <a:xfrm>
              <a:off x="204027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3"/>
            <p:cNvSpPr/>
            <p:nvPr/>
          </p:nvSpPr>
          <p:spPr>
            <a:xfrm>
              <a:off x="204027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3"/>
            <p:cNvSpPr/>
            <p:nvPr/>
          </p:nvSpPr>
          <p:spPr>
            <a:xfrm>
              <a:off x="204027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3"/>
            <p:cNvSpPr/>
            <p:nvPr/>
          </p:nvSpPr>
          <p:spPr>
            <a:xfrm>
              <a:off x="204027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1005;p3"/>
            <p:cNvSpPr/>
            <p:nvPr/>
          </p:nvSpPr>
          <p:spPr>
            <a:xfrm>
              <a:off x="204027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3"/>
            <p:cNvSpPr/>
            <p:nvPr/>
          </p:nvSpPr>
          <p:spPr>
            <a:xfrm>
              <a:off x="2040275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3"/>
            <p:cNvSpPr/>
            <p:nvPr/>
          </p:nvSpPr>
          <p:spPr>
            <a:xfrm>
              <a:off x="204027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1008;p3"/>
            <p:cNvSpPr/>
            <p:nvPr/>
          </p:nvSpPr>
          <p:spPr>
            <a:xfrm>
              <a:off x="2040275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1009;p3"/>
            <p:cNvSpPr/>
            <p:nvPr/>
          </p:nvSpPr>
          <p:spPr>
            <a:xfrm>
              <a:off x="2040275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3"/>
            <p:cNvSpPr/>
            <p:nvPr/>
          </p:nvSpPr>
          <p:spPr>
            <a:xfrm>
              <a:off x="2040275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3"/>
            <p:cNvSpPr/>
            <p:nvPr/>
          </p:nvSpPr>
          <p:spPr>
            <a:xfrm>
              <a:off x="2190775" y="3886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1012;p3"/>
            <p:cNvSpPr/>
            <p:nvPr/>
          </p:nvSpPr>
          <p:spPr>
            <a:xfrm>
              <a:off x="2190775" y="53912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1013;p3"/>
            <p:cNvSpPr/>
            <p:nvPr/>
          </p:nvSpPr>
          <p:spPr>
            <a:xfrm>
              <a:off x="2190775" y="9906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1014;p3"/>
            <p:cNvSpPr/>
            <p:nvPr/>
          </p:nvSpPr>
          <p:spPr>
            <a:xfrm>
              <a:off x="2190775" y="14422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" name="Google Shape;1015;p3"/>
            <p:cNvSpPr/>
            <p:nvPr/>
          </p:nvSpPr>
          <p:spPr>
            <a:xfrm>
              <a:off x="2190775" y="264627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1016;p3"/>
            <p:cNvSpPr/>
            <p:nvPr/>
          </p:nvSpPr>
          <p:spPr>
            <a:xfrm>
              <a:off x="2190775" y="294730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3"/>
            <p:cNvSpPr/>
            <p:nvPr/>
          </p:nvSpPr>
          <p:spPr>
            <a:xfrm>
              <a:off x="2190775" y="38503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3"/>
            <p:cNvSpPr/>
            <p:nvPr/>
          </p:nvSpPr>
          <p:spPr>
            <a:xfrm>
              <a:off x="2190775" y="43019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" name="Google Shape;1019;p3"/>
            <p:cNvSpPr/>
            <p:nvPr/>
          </p:nvSpPr>
          <p:spPr>
            <a:xfrm>
              <a:off x="2190775" y="49039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" name="Google Shape;1020;p3"/>
            <p:cNvSpPr/>
            <p:nvPr/>
          </p:nvSpPr>
          <p:spPr>
            <a:xfrm>
              <a:off x="2341300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" name="Google Shape;1021;p3"/>
            <p:cNvSpPr/>
            <p:nvPr/>
          </p:nvSpPr>
          <p:spPr>
            <a:xfrm>
              <a:off x="2341300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2" name="Google Shape;1022;p3"/>
            <p:cNvSpPr/>
            <p:nvPr/>
          </p:nvSpPr>
          <p:spPr>
            <a:xfrm>
              <a:off x="2341300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3" name="Google Shape;1023;p3"/>
            <p:cNvSpPr/>
            <p:nvPr/>
          </p:nvSpPr>
          <p:spPr>
            <a:xfrm>
              <a:off x="2341300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1024;p3"/>
            <p:cNvSpPr/>
            <p:nvPr/>
          </p:nvSpPr>
          <p:spPr>
            <a:xfrm>
              <a:off x="2341300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3"/>
            <p:cNvSpPr/>
            <p:nvPr/>
          </p:nvSpPr>
          <p:spPr>
            <a:xfrm>
              <a:off x="2341300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3"/>
            <p:cNvSpPr/>
            <p:nvPr/>
          </p:nvSpPr>
          <p:spPr>
            <a:xfrm>
              <a:off x="2341300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3"/>
            <p:cNvSpPr/>
            <p:nvPr/>
          </p:nvSpPr>
          <p:spPr>
            <a:xfrm>
              <a:off x="2341300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3"/>
            <p:cNvSpPr/>
            <p:nvPr/>
          </p:nvSpPr>
          <p:spPr>
            <a:xfrm>
              <a:off x="2491800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3"/>
            <p:cNvSpPr/>
            <p:nvPr/>
          </p:nvSpPr>
          <p:spPr>
            <a:xfrm>
              <a:off x="2491800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1030;p3"/>
            <p:cNvSpPr/>
            <p:nvPr/>
          </p:nvSpPr>
          <p:spPr>
            <a:xfrm>
              <a:off x="2491800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3"/>
            <p:cNvSpPr/>
            <p:nvPr/>
          </p:nvSpPr>
          <p:spPr>
            <a:xfrm>
              <a:off x="2491800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1032;p3"/>
            <p:cNvSpPr/>
            <p:nvPr/>
          </p:nvSpPr>
          <p:spPr>
            <a:xfrm>
              <a:off x="2491800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3"/>
            <p:cNvSpPr/>
            <p:nvPr/>
          </p:nvSpPr>
          <p:spPr>
            <a:xfrm>
              <a:off x="264232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3"/>
            <p:cNvSpPr/>
            <p:nvPr/>
          </p:nvSpPr>
          <p:spPr>
            <a:xfrm>
              <a:off x="264232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3"/>
            <p:cNvSpPr/>
            <p:nvPr/>
          </p:nvSpPr>
          <p:spPr>
            <a:xfrm>
              <a:off x="264232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3"/>
            <p:cNvSpPr/>
            <p:nvPr/>
          </p:nvSpPr>
          <p:spPr>
            <a:xfrm>
              <a:off x="264232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1037;p3"/>
            <p:cNvSpPr/>
            <p:nvPr/>
          </p:nvSpPr>
          <p:spPr>
            <a:xfrm>
              <a:off x="264232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" name="Google Shape;1038;p3"/>
            <p:cNvSpPr/>
            <p:nvPr/>
          </p:nvSpPr>
          <p:spPr>
            <a:xfrm>
              <a:off x="279282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1039;p3"/>
            <p:cNvSpPr/>
            <p:nvPr/>
          </p:nvSpPr>
          <p:spPr>
            <a:xfrm>
              <a:off x="2943325" y="14422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1040;p3"/>
            <p:cNvSpPr/>
            <p:nvPr/>
          </p:nvSpPr>
          <p:spPr>
            <a:xfrm>
              <a:off x="2943325" y="264627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1041;p3"/>
            <p:cNvSpPr/>
            <p:nvPr/>
          </p:nvSpPr>
          <p:spPr>
            <a:xfrm>
              <a:off x="3093850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1042;p3"/>
            <p:cNvSpPr/>
            <p:nvPr/>
          </p:nvSpPr>
          <p:spPr>
            <a:xfrm>
              <a:off x="339487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3"/>
            <p:cNvSpPr/>
            <p:nvPr/>
          </p:nvSpPr>
          <p:spPr>
            <a:xfrm>
              <a:off x="354537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1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4" name="Google Shape;1564;p5"/>
          <p:cNvSpPr txBox="1">
            <a:spLocks noGrp="1"/>
          </p:cNvSpPr>
          <p:nvPr>
            <p:ph type="title"/>
          </p:nvPr>
        </p:nvSpPr>
        <p:spPr>
          <a:xfrm>
            <a:off x="718300" y="739375"/>
            <a:ext cx="67611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1565" name="Google Shape;1565;p5"/>
          <p:cNvSpPr txBox="1">
            <a:spLocks noGrp="1"/>
          </p:cNvSpPr>
          <p:nvPr>
            <p:ph type="body" idx="1"/>
          </p:nvPr>
        </p:nvSpPr>
        <p:spPr>
          <a:xfrm>
            <a:off x="718300" y="1733550"/>
            <a:ext cx="6761100" cy="2980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SzPts val="2400"/>
              <a:buChar char="▪"/>
              <a:defRPr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grpSp>
        <p:nvGrpSpPr>
          <p:cNvPr id="1566" name="Google Shape;1566;p5"/>
          <p:cNvGrpSpPr/>
          <p:nvPr/>
        </p:nvGrpSpPr>
        <p:grpSpPr>
          <a:xfrm rot="10800000">
            <a:off x="8851487" y="28707"/>
            <a:ext cx="264012" cy="5086302"/>
            <a:chOff x="5307800" y="238125"/>
            <a:chExt cx="271925" cy="5238750"/>
          </a:xfrm>
        </p:grpSpPr>
        <p:sp>
          <p:nvSpPr>
            <p:cNvPr id="1567" name="Google Shape;1567;p5"/>
            <p:cNvSpPr/>
            <p:nvPr/>
          </p:nvSpPr>
          <p:spPr>
            <a:xfrm>
              <a:off x="5307800" y="2381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8" name="Google Shape;1568;p5"/>
            <p:cNvSpPr/>
            <p:nvPr/>
          </p:nvSpPr>
          <p:spPr>
            <a:xfrm>
              <a:off x="5307800" y="3886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9" name="Google Shape;1569;p5"/>
            <p:cNvSpPr/>
            <p:nvPr/>
          </p:nvSpPr>
          <p:spPr>
            <a:xfrm>
              <a:off x="5307800" y="53912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0" name="Google Shape;1570;p5"/>
            <p:cNvSpPr/>
            <p:nvPr/>
          </p:nvSpPr>
          <p:spPr>
            <a:xfrm>
              <a:off x="5307800" y="6896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1" name="Google Shape;1571;p5"/>
            <p:cNvSpPr/>
            <p:nvPr/>
          </p:nvSpPr>
          <p:spPr>
            <a:xfrm>
              <a:off x="5307800" y="8401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2" name="Google Shape;1572;p5"/>
            <p:cNvSpPr/>
            <p:nvPr/>
          </p:nvSpPr>
          <p:spPr>
            <a:xfrm>
              <a:off x="5307800" y="9906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3" name="Google Shape;1573;p5"/>
            <p:cNvSpPr/>
            <p:nvPr/>
          </p:nvSpPr>
          <p:spPr>
            <a:xfrm>
              <a:off x="5307800" y="11411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4" name="Google Shape;1574;p5"/>
            <p:cNvSpPr/>
            <p:nvPr/>
          </p:nvSpPr>
          <p:spPr>
            <a:xfrm>
              <a:off x="5307800" y="12917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5" name="Google Shape;1575;p5"/>
            <p:cNvSpPr/>
            <p:nvPr/>
          </p:nvSpPr>
          <p:spPr>
            <a:xfrm>
              <a:off x="5307800" y="14422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6" name="Google Shape;1576;p5"/>
            <p:cNvSpPr/>
            <p:nvPr/>
          </p:nvSpPr>
          <p:spPr>
            <a:xfrm>
              <a:off x="5307800" y="159270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7" name="Google Shape;1577;p5"/>
            <p:cNvSpPr/>
            <p:nvPr/>
          </p:nvSpPr>
          <p:spPr>
            <a:xfrm>
              <a:off x="5307800" y="17432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8" name="Google Shape;1578;p5"/>
            <p:cNvSpPr/>
            <p:nvPr/>
          </p:nvSpPr>
          <p:spPr>
            <a:xfrm>
              <a:off x="5307800" y="18937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9" name="Google Shape;1579;p5"/>
            <p:cNvSpPr/>
            <p:nvPr/>
          </p:nvSpPr>
          <p:spPr>
            <a:xfrm>
              <a:off x="5307800" y="20442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0" name="Google Shape;1580;p5"/>
            <p:cNvSpPr/>
            <p:nvPr/>
          </p:nvSpPr>
          <p:spPr>
            <a:xfrm>
              <a:off x="5307800" y="21947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1" name="Google Shape;1581;p5"/>
            <p:cNvSpPr/>
            <p:nvPr/>
          </p:nvSpPr>
          <p:spPr>
            <a:xfrm>
              <a:off x="5307800" y="23452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2" name="Google Shape;1582;p5"/>
            <p:cNvSpPr/>
            <p:nvPr/>
          </p:nvSpPr>
          <p:spPr>
            <a:xfrm>
              <a:off x="5307800" y="24957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3" name="Google Shape;1583;p5"/>
            <p:cNvSpPr/>
            <p:nvPr/>
          </p:nvSpPr>
          <p:spPr>
            <a:xfrm>
              <a:off x="5307800" y="264627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5"/>
            <p:cNvSpPr/>
            <p:nvPr/>
          </p:nvSpPr>
          <p:spPr>
            <a:xfrm>
              <a:off x="5307800" y="27968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5"/>
            <p:cNvSpPr/>
            <p:nvPr/>
          </p:nvSpPr>
          <p:spPr>
            <a:xfrm>
              <a:off x="5307800" y="294730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1586;p5"/>
            <p:cNvSpPr/>
            <p:nvPr/>
          </p:nvSpPr>
          <p:spPr>
            <a:xfrm>
              <a:off x="5307800" y="30978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5"/>
            <p:cNvSpPr/>
            <p:nvPr/>
          </p:nvSpPr>
          <p:spPr>
            <a:xfrm>
              <a:off x="5307800" y="32483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8" name="Google Shape;1588;p5"/>
            <p:cNvSpPr/>
            <p:nvPr/>
          </p:nvSpPr>
          <p:spPr>
            <a:xfrm>
              <a:off x="5307800" y="33988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9" name="Google Shape;1589;p5"/>
            <p:cNvSpPr/>
            <p:nvPr/>
          </p:nvSpPr>
          <p:spPr>
            <a:xfrm>
              <a:off x="5307800" y="35493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5"/>
            <p:cNvSpPr/>
            <p:nvPr/>
          </p:nvSpPr>
          <p:spPr>
            <a:xfrm>
              <a:off x="5307800" y="36998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1" name="Google Shape;1591;p5"/>
            <p:cNvSpPr/>
            <p:nvPr/>
          </p:nvSpPr>
          <p:spPr>
            <a:xfrm>
              <a:off x="5307800" y="38503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1592;p5"/>
            <p:cNvSpPr/>
            <p:nvPr/>
          </p:nvSpPr>
          <p:spPr>
            <a:xfrm>
              <a:off x="5307800" y="400087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p5"/>
            <p:cNvSpPr/>
            <p:nvPr/>
          </p:nvSpPr>
          <p:spPr>
            <a:xfrm>
              <a:off x="5307800" y="41514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4" name="Google Shape;1594;p5"/>
            <p:cNvSpPr/>
            <p:nvPr/>
          </p:nvSpPr>
          <p:spPr>
            <a:xfrm>
              <a:off x="5307800" y="43019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5" name="Google Shape;1595;p5"/>
            <p:cNvSpPr/>
            <p:nvPr/>
          </p:nvSpPr>
          <p:spPr>
            <a:xfrm>
              <a:off x="5307800" y="44524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6" name="Google Shape;1596;p5"/>
            <p:cNvSpPr/>
            <p:nvPr/>
          </p:nvSpPr>
          <p:spPr>
            <a:xfrm>
              <a:off x="5307800" y="46029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7" name="Google Shape;1597;p5"/>
            <p:cNvSpPr/>
            <p:nvPr/>
          </p:nvSpPr>
          <p:spPr>
            <a:xfrm>
              <a:off x="5307800" y="47534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8" name="Google Shape;1598;p5"/>
            <p:cNvSpPr/>
            <p:nvPr/>
          </p:nvSpPr>
          <p:spPr>
            <a:xfrm>
              <a:off x="5307800" y="49039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9" name="Google Shape;1599;p5"/>
            <p:cNvSpPr/>
            <p:nvPr/>
          </p:nvSpPr>
          <p:spPr>
            <a:xfrm>
              <a:off x="5307800" y="505445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0" name="Google Shape;1600;p5"/>
            <p:cNvSpPr/>
            <p:nvPr/>
          </p:nvSpPr>
          <p:spPr>
            <a:xfrm>
              <a:off x="5307800" y="52049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1" name="Google Shape;1601;p5"/>
            <p:cNvSpPr/>
            <p:nvPr/>
          </p:nvSpPr>
          <p:spPr>
            <a:xfrm>
              <a:off x="5307800" y="53554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2" name="Google Shape;1602;p5"/>
            <p:cNvSpPr/>
            <p:nvPr/>
          </p:nvSpPr>
          <p:spPr>
            <a:xfrm>
              <a:off x="545832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3" name="Google Shape;1603;p5"/>
            <p:cNvSpPr/>
            <p:nvPr/>
          </p:nvSpPr>
          <p:spPr>
            <a:xfrm>
              <a:off x="5458325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4" name="Google Shape;1604;p5"/>
            <p:cNvSpPr/>
            <p:nvPr/>
          </p:nvSpPr>
          <p:spPr>
            <a:xfrm>
              <a:off x="545832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5" name="Google Shape;1605;p5"/>
            <p:cNvSpPr/>
            <p:nvPr/>
          </p:nvSpPr>
          <p:spPr>
            <a:xfrm>
              <a:off x="5458325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6" name="Google Shape;1606;p5"/>
            <p:cNvSpPr/>
            <p:nvPr/>
          </p:nvSpPr>
          <p:spPr>
            <a:xfrm>
              <a:off x="5458325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7" name="Google Shape;1607;p5"/>
            <p:cNvSpPr/>
            <p:nvPr/>
          </p:nvSpPr>
          <p:spPr>
            <a:xfrm>
              <a:off x="545832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8" name="Google Shape;1608;p5"/>
            <p:cNvSpPr/>
            <p:nvPr/>
          </p:nvSpPr>
          <p:spPr>
            <a:xfrm>
              <a:off x="545832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9" name="Google Shape;1609;p5"/>
            <p:cNvSpPr/>
            <p:nvPr/>
          </p:nvSpPr>
          <p:spPr>
            <a:xfrm>
              <a:off x="545832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0" name="Google Shape;1610;p5"/>
            <p:cNvSpPr/>
            <p:nvPr/>
          </p:nvSpPr>
          <p:spPr>
            <a:xfrm>
              <a:off x="545832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5"/>
            <p:cNvSpPr/>
            <p:nvPr/>
          </p:nvSpPr>
          <p:spPr>
            <a:xfrm>
              <a:off x="545832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2" name="Google Shape;1612;p5"/>
            <p:cNvSpPr/>
            <p:nvPr/>
          </p:nvSpPr>
          <p:spPr>
            <a:xfrm>
              <a:off x="5458325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3" name="Google Shape;1613;p5"/>
            <p:cNvSpPr/>
            <p:nvPr/>
          </p:nvSpPr>
          <p:spPr>
            <a:xfrm>
              <a:off x="545832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4" name="Google Shape;1614;p5"/>
            <p:cNvSpPr/>
            <p:nvPr/>
          </p:nvSpPr>
          <p:spPr>
            <a:xfrm>
              <a:off x="5458325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1615;p5"/>
            <p:cNvSpPr/>
            <p:nvPr/>
          </p:nvSpPr>
          <p:spPr>
            <a:xfrm>
              <a:off x="545832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5"/>
            <p:cNvSpPr/>
            <p:nvPr/>
          </p:nvSpPr>
          <p:spPr>
            <a:xfrm>
              <a:off x="5458325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p5"/>
            <p:cNvSpPr/>
            <p:nvPr/>
          </p:nvSpPr>
          <p:spPr>
            <a:xfrm>
              <a:off x="5458325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5"/>
            <p:cNvSpPr/>
            <p:nvPr/>
          </p:nvSpPr>
          <p:spPr>
            <a:xfrm>
              <a:off x="545832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9" name="Google Shape;1619;p5"/>
            <p:cNvSpPr/>
            <p:nvPr/>
          </p:nvSpPr>
          <p:spPr>
            <a:xfrm>
              <a:off x="5458325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1620;p5"/>
            <p:cNvSpPr/>
            <p:nvPr/>
          </p:nvSpPr>
          <p:spPr>
            <a:xfrm>
              <a:off x="5458325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5"/>
            <p:cNvSpPr/>
            <p:nvPr/>
          </p:nvSpPr>
          <p:spPr>
            <a:xfrm>
              <a:off x="5458325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5"/>
            <p:cNvSpPr/>
            <p:nvPr/>
          </p:nvSpPr>
          <p:spPr>
            <a:xfrm>
              <a:off x="545832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5"/>
            <p:cNvSpPr/>
            <p:nvPr/>
          </p:nvSpPr>
          <p:spPr>
            <a:xfrm>
              <a:off x="5458325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24" name="Google Shape;1624;p5"/>
          <p:cNvGrpSpPr/>
          <p:nvPr/>
        </p:nvGrpSpPr>
        <p:grpSpPr>
          <a:xfrm rot="10800000">
            <a:off x="7828571" y="28707"/>
            <a:ext cx="1140783" cy="5086302"/>
            <a:chOff x="5458325" y="238125"/>
            <a:chExt cx="1174975" cy="5238750"/>
          </a:xfrm>
        </p:grpSpPr>
        <p:sp>
          <p:nvSpPr>
            <p:cNvPr id="1625" name="Google Shape;1625;p5"/>
            <p:cNvSpPr/>
            <p:nvPr/>
          </p:nvSpPr>
          <p:spPr>
            <a:xfrm>
              <a:off x="5458325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5"/>
            <p:cNvSpPr/>
            <p:nvPr/>
          </p:nvSpPr>
          <p:spPr>
            <a:xfrm>
              <a:off x="545832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5"/>
            <p:cNvSpPr/>
            <p:nvPr/>
          </p:nvSpPr>
          <p:spPr>
            <a:xfrm>
              <a:off x="5458325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5"/>
            <p:cNvSpPr/>
            <p:nvPr/>
          </p:nvSpPr>
          <p:spPr>
            <a:xfrm>
              <a:off x="545832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5"/>
            <p:cNvSpPr/>
            <p:nvPr/>
          </p:nvSpPr>
          <p:spPr>
            <a:xfrm>
              <a:off x="5458325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5"/>
            <p:cNvSpPr/>
            <p:nvPr/>
          </p:nvSpPr>
          <p:spPr>
            <a:xfrm>
              <a:off x="5458325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5"/>
            <p:cNvSpPr/>
            <p:nvPr/>
          </p:nvSpPr>
          <p:spPr>
            <a:xfrm>
              <a:off x="5458325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5"/>
            <p:cNvSpPr/>
            <p:nvPr/>
          </p:nvSpPr>
          <p:spPr>
            <a:xfrm>
              <a:off x="545832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1633;p5"/>
            <p:cNvSpPr/>
            <p:nvPr/>
          </p:nvSpPr>
          <p:spPr>
            <a:xfrm>
              <a:off x="545832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4" name="Google Shape;1634;p5"/>
            <p:cNvSpPr/>
            <p:nvPr/>
          </p:nvSpPr>
          <p:spPr>
            <a:xfrm>
              <a:off x="545832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1635;p5"/>
            <p:cNvSpPr/>
            <p:nvPr/>
          </p:nvSpPr>
          <p:spPr>
            <a:xfrm>
              <a:off x="545832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6" name="Google Shape;1636;p5"/>
            <p:cNvSpPr/>
            <p:nvPr/>
          </p:nvSpPr>
          <p:spPr>
            <a:xfrm>
              <a:off x="545832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7" name="Google Shape;1637;p5"/>
            <p:cNvSpPr/>
            <p:nvPr/>
          </p:nvSpPr>
          <p:spPr>
            <a:xfrm>
              <a:off x="545832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8" name="Google Shape;1638;p5"/>
            <p:cNvSpPr/>
            <p:nvPr/>
          </p:nvSpPr>
          <p:spPr>
            <a:xfrm>
              <a:off x="560882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9" name="Google Shape;1639;p5"/>
            <p:cNvSpPr/>
            <p:nvPr/>
          </p:nvSpPr>
          <p:spPr>
            <a:xfrm>
              <a:off x="5608825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0" name="Google Shape;1640;p5"/>
            <p:cNvSpPr/>
            <p:nvPr/>
          </p:nvSpPr>
          <p:spPr>
            <a:xfrm>
              <a:off x="560882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1" name="Google Shape;1641;p5"/>
            <p:cNvSpPr/>
            <p:nvPr/>
          </p:nvSpPr>
          <p:spPr>
            <a:xfrm>
              <a:off x="5608825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1642;p5"/>
            <p:cNvSpPr/>
            <p:nvPr/>
          </p:nvSpPr>
          <p:spPr>
            <a:xfrm>
              <a:off x="560882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5"/>
            <p:cNvSpPr/>
            <p:nvPr/>
          </p:nvSpPr>
          <p:spPr>
            <a:xfrm>
              <a:off x="5608825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5"/>
            <p:cNvSpPr/>
            <p:nvPr/>
          </p:nvSpPr>
          <p:spPr>
            <a:xfrm>
              <a:off x="560882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1645;p5"/>
            <p:cNvSpPr/>
            <p:nvPr/>
          </p:nvSpPr>
          <p:spPr>
            <a:xfrm>
              <a:off x="5608825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6" name="Google Shape;1646;p5"/>
            <p:cNvSpPr/>
            <p:nvPr/>
          </p:nvSpPr>
          <p:spPr>
            <a:xfrm>
              <a:off x="560882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7" name="Google Shape;1647;p5"/>
            <p:cNvSpPr/>
            <p:nvPr/>
          </p:nvSpPr>
          <p:spPr>
            <a:xfrm>
              <a:off x="5608825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8" name="Google Shape;1648;p5"/>
            <p:cNvSpPr/>
            <p:nvPr/>
          </p:nvSpPr>
          <p:spPr>
            <a:xfrm>
              <a:off x="5608825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9" name="Google Shape;1649;p5"/>
            <p:cNvSpPr/>
            <p:nvPr/>
          </p:nvSpPr>
          <p:spPr>
            <a:xfrm>
              <a:off x="5608825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5"/>
            <p:cNvSpPr/>
            <p:nvPr/>
          </p:nvSpPr>
          <p:spPr>
            <a:xfrm>
              <a:off x="560882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1" name="Google Shape;1651;p5"/>
            <p:cNvSpPr/>
            <p:nvPr/>
          </p:nvSpPr>
          <p:spPr>
            <a:xfrm>
              <a:off x="560882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2" name="Google Shape;1652;p5"/>
            <p:cNvSpPr/>
            <p:nvPr/>
          </p:nvSpPr>
          <p:spPr>
            <a:xfrm>
              <a:off x="560882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3" name="Google Shape;1653;p5"/>
            <p:cNvSpPr/>
            <p:nvPr/>
          </p:nvSpPr>
          <p:spPr>
            <a:xfrm>
              <a:off x="5608825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4" name="Google Shape;1654;p5"/>
            <p:cNvSpPr/>
            <p:nvPr/>
          </p:nvSpPr>
          <p:spPr>
            <a:xfrm>
              <a:off x="560882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5" name="Google Shape;1655;p5"/>
            <p:cNvSpPr/>
            <p:nvPr/>
          </p:nvSpPr>
          <p:spPr>
            <a:xfrm>
              <a:off x="560882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6" name="Google Shape;1656;p5"/>
            <p:cNvSpPr/>
            <p:nvPr/>
          </p:nvSpPr>
          <p:spPr>
            <a:xfrm>
              <a:off x="5608825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7" name="Google Shape;1657;p5"/>
            <p:cNvSpPr/>
            <p:nvPr/>
          </p:nvSpPr>
          <p:spPr>
            <a:xfrm>
              <a:off x="560882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8" name="Google Shape;1658;p5"/>
            <p:cNvSpPr/>
            <p:nvPr/>
          </p:nvSpPr>
          <p:spPr>
            <a:xfrm>
              <a:off x="560882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9" name="Google Shape;1659;p5"/>
            <p:cNvSpPr/>
            <p:nvPr/>
          </p:nvSpPr>
          <p:spPr>
            <a:xfrm>
              <a:off x="5608825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" name="Google Shape;1660;p5"/>
            <p:cNvSpPr/>
            <p:nvPr/>
          </p:nvSpPr>
          <p:spPr>
            <a:xfrm>
              <a:off x="5608825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" name="Google Shape;1661;p5"/>
            <p:cNvSpPr/>
            <p:nvPr/>
          </p:nvSpPr>
          <p:spPr>
            <a:xfrm>
              <a:off x="560882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" name="Google Shape;1662;p5"/>
            <p:cNvSpPr/>
            <p:nvPr/>
          </p:nvSpPr>
          <p:spPr>
            <a:xfrm>
              <a:off x="560882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3" name="Google Shape;1663;p5"/>
            <p:cNvSpPr/>
            <p:nvPr/>
          </p:nvSpPr>
          <p:spPr>
            <a:xfrm>
              <a:off x="5608825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4" name="Google Shape;1664;p5"/>
            <p:cNvSpPr/>
            <p:nvPr/>
          </p:nvSpPr>
          <p:spPr>
            <a:xfrm>
              <a:off x="5608825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5" name="Google Shape;1665;p5"/>
            <p:cNvSpPr/>
            <p:nvPr/>
          </p:nvSpPr>
          <p:spPr>
            <a:xfrm>
              <a:off x="560882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" name="Google Shape;1666;p5"/>
            <p:cNvSpPr/>
            <p:nvPr/>
          </p:nvSpPr>
          <p:spPr>
            <a:xfrm>
              <a:off x="5608825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" name="Google Shape;1667;p5"/>
            <p:cNvSpPr/>
            <p:nvPr/>
          </p:nvSpPr>
          <p:spPr>
            <a:xfrm>
              <a:off x="560882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" name="Google Shape;1668;p5"/>
            <p:cNvSpPr/>
            <p:nvPr/>
          </p:nvSpPr>
          <p:spPr>
            <a:xfrm>
              <a:off x="5608825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" name="Google Shape;1669;p5"/>
            <p:cNvSpPr/>
            <p:nvPr/>
          </p:nvSpPr>
          <p:spPr>
            <a:xfrm>
              <a:off x="5759350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" name="Google Shape;1670;p5"/>
            <p:cNvSpPr/>
            <p:nvPr/>
          </p:nvSpPr>
          <p:spPr>
            <a:xfrm>
              <a:off x="5759350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" name="Google Shape;1671;p5"/>
            <p:cNvSpPr/>
            <p:nvPr/>
          </p:nvSpPr>
          <p:spPr>
            <a:xfrm>
              <a:off x="5759350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" name="Google Shape;1672;p5"/>
            <p:cNvSpPr/>
            <p:nvPr/>
          </p:nvSpPr>
          <p:spPr>
            <a:xfrm>
              <a:off x="5759350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" name="Google Shape;1673;p5"/>
            <p:cNvSpPr/>
            <p:nvPr/>
          </p:nvSpPr>
          <p:spPr>
            <a:xfrm>
              <a:off x="5759350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1674;p5"/>
            <p:cNvSpPr/>
            <p:nvPr/>
          </p:nvSpPr>
          <p:spPr>
            <a:xfrm>
              <a:off x="5759350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1675;p5"/>
            <p:cNvSpPr/>
            <p:nvPr/>
          </p:nvSpPr>
          <p:spPr>
            <a:xfrm>
              <a:off x="5759350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1676;p5"/>
            <p:cNvSpPr/>
            <p:nvPr/>
          </p:nvSpPr>
          <p:spPr>
            <a:xfrm>
              <a:off x="5759350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1677;p5"/>
            <p:cNvSpPr/>
            <p:nvPr/>
          </p:nvSpPr>
          <p:spPr>
            <a:xfrm>
              <a:off x="5759350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" name="Google Shape;1678;p5"/>
            <p:cNvSpPr/>
            <p:nvPr/>
          </p:nvSpPr>
          <p:spPr>
            <a:xfrm>
              <a:off x="5759350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" name="Google Shape;1679;p5"/>
            <p:cNvSpPr/>
            <p:nvPr/>
          </p:nvSpPr>
          <p:spPr>
            <a:xfrm>
              <a:off x="5759350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" name="Google Shape;1680;p5"/>
            <p:cNvSpPr/>
            <p:nvPr/>
          </p:nvSpPr>
          <p:spPr>
            <a:xfrm>
              <a:off x="5909850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" name="Google Shape;1681;p5"/>
            <p:cNvSpPr/>
            <p:nvPr/>
          </p:nvSpPr>
          <p:spPr>
            <a:xfrm>
              <a:off x="5909850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" name="Google Shape;1682;p5"/>
            <p:cNvSpPr/>
            <p:nvPr/>
          </p:nvSpPr>
          <p:spPr>
            <a:xfrm>
              <a:off x="5909850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" name="Google Shape;1683;p5"/>
            <p:cNvSpPr/>
            <p:nvPr/>
          </p:nvSpPr>
          <p:spPr>
            <a:xfrm>
              <a:off x="6060375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" name="Google Shape;1684;p5"/>
            <p:cNvSpPr/>
            <p:nvPr/>
          </p:nvSpPr>
          <p:spPr>
            <a:xfrm>
              <a:off x="621087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" name="Google Shape;1685;p5"/>
            <p:cNvSpPr/>
            <p:nvPr/>
          </p:nvSpPr>
          <p:spPr>
            <a:xfrm>
              <a:off x="621087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" name="Google Shape;1686;p5"/>
            <p:cNvSpPr/>
            <p:nvPr/>
          </p:nvSpPr>
          <p:spPr>
            <a:xfrm>
              <a:off x="6511900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87" name="Google Shape;1687;p5"/>
          <p:cNvGrpSpPr/>
          <p:nvPr/>
        </p:nvGrpSpPr>
        <p:grpSpPr>
          <a:xfrm rot="10800000">
            <a:off x="7682451" y="28707"/>
            <a:ext cx="994639" cy="4940182"/>
            <a:chOff x="5759350" y="388625"/>
            <a:chExt cx="1024450" cy="5088250"/>
          </a:xfrm>
        </p:grpSpPr>
        <p:sp>
          <p:nvSpPr>
            <p:cNvPr id="1688" name="Google Shape;1688;p5"/>
            <p:cNvSpPr/>
            <p:nvPr/>
          </p:nvSpPr>
          <p:spPr>
            <a:xfrm>
              <a:off x="5759350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" name="Google Shape;1689;p5"/>
            <p:cNvSpPr/>
            <p:nvPr/>
          </p:nvSpPr>
          <p:spPr>
            <a:xfrm>
              <a:off x="5759350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" name="Google Shape;1690;p5"/>
            <p:cNvSpPr/>
            <p:nvPr/>
          </p:nvSpPr>
          <p:spPr>
            <a:xfrm>
              <a:off x="5759350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1" name="Google Shape;1691;p5"/>
            <p:cNvSpPr/>
            <p:nvPr/>
          </p:nvSpPr>
          <p:spPr>
            <a:xfrm>
              <a:off x="5759350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" name="Google Shape;1692;p5"/>
            <p:cNvSpPr/>
            <p:nvPr/>
          </p:nvSpPr>
          <p:spPr>
            <a:xfrm>
              <a:off x="5759350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" name="Google Shape;1693;p5"/>
            <p:cNvSpPr/>
            <p:nvPr/>
          </p:nvSpPr>
          <p:spPr>
            <a:xfrm>
              <a:off x="5759350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" name="Google Shape;1694;p5"/>
            <p:cNvSpPr/>
            <p:nvPr/>
          </p:nvSpPr>
          <p:spPr>
            <a:xfrm>
              <a:off x="5759350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5" name="Google Shape;1695;p5"/>
            <p:cNvSpPr/>
            <p:nvPr/>
          </p:nvSpPr>
          <p:spPr>
            <a:xfrm>
              <a:off x="5909850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" name="Google Shape;1696;p5"/>
            <p:cNvSpPr/>
            <p:nvPr/>
          </p:nvSpPr>
          <p:spPr>
            <a:xfrm>
              <a:off x="5909850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" name="Google Shape;1697;p5"/>
            <p:cNvSpPr/>
            <p:nvPr/>
          </p:nvSpPr>
          <p:spPr>
            <a:xfrm>
              <a:off x="5909850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8" name="Google Shape;1698;p5"/>
            <p:cNvSpPr/>
            <p:nvPr/>
          </p:nvSpPr>
          <p:spPr>
            <a:xfrm>
              <a:off x="5909850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9" name="Google Shape;1699;p5"/>
            <p:cNvSpPr/>
            <p:nvPr/>
          </p:nvSpPr>
          <p:spPr>
            <a:xfrm>
              <a:off x="5909850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0" name="Google Shape;1700;p5"/>
            <p:cNvSpPr/>
            <p:nvPr/>
          </p:nvSpPr>
          <p:spPr>
            <a:xfrm>
              <a:off x="5909850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" name="Google Shape;1701;p5"/>
            <p:cNvSpPr/>
            <p:nvPr/>
          </p:nvSpPr>
          <p:spPr>
            <a:xfrm>
              <a:off x="5909850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" name="Google Shape;1702;p5"/>
            <p:cNvSpPr/>
            <p:nvPr/>
          </p:nvSpPr>
          <p:spPr>
            <a:xfrm>
              <a:off x="5909850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3" name="Google Shape;1703;p5"/>
            <p:cNvSpPr/>
            <p:nvPr/>
          </p:nvSpPr>
          <p:spPr>
            <a:xfrm>
              <a:off x="5909850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" name="Google Shape;1704;p5"/>
            <p:cNvSpPr/>
            <p:nvPr/>
          </p:nvSpPr>
          <p:spPr>
            <a:xfrm>
              <a:off x="5909850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5" name="Google Shape;1705;p5"/>
            <p:cNvSpPr/>
            <p:nvPr/>
          </p:nvSpPr>
          <p:spPr>
            <a:xfrm>
              <a:off x="5909850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6" name="Google Shape;1706;p5"/>
            <p:cNvSpPr/>
            <p:nvPr/>
          </p:nvSpPr>
          <p:spPr>
            <a:xfrm>
              <a:off x="5909850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7" name="Google Shape;1707;p5"/>
            <p:cNvSpPr/>
            <p:nvPr/>
          </p:nvSpPr>
          <p:spPr>
            <a:xfrm>
              <a:off x="5909850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8" name="Google Shape;1708;p5"/>
            <p:cNvSpPr/>
            <p:nvPr/>
          </p:nvSpPr>
          <p:spPr>
            <a:xfrm>
              <a:off x="5909850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9" name="Google Shape;1709;p5"/>
            <p:cNvSpPr/>
            <p:nvPr/>
          </p:nvSpPr>
          <p:spPr>
            <a:xfrm>
              <a:off x="5909850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0" name="Google Shape;1710;p5"/>
            <p:cNvSpPr/>
            <p:nvPr/>
          </p:nvSpPr>
          <p:spPr>
            <a:xfrm>
              <a:off x="5909850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1" name="Google Shape;1711;p5"/>
            <p:cNvSpPr/>
            <p:nvPr/>
          </p:nvSpPr>
          <p:spPr>
            <a:xfrm>
              <a:off x="5909850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2" name="Google Shape;1712;p5"/>
            <p:cNvSpPr/>
            <p:nvPr/>
          </p:nvSpPr>
          <p:spPr>
            <a:xfrm>
              <a:off x="5909850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3" name="Google Shape;1713;p5"/>
            <p:cNvSpPr/>
            <p:nvPr/>
          </p:nvSpPr>
          <p:spPr>
            <a:xfrm>
              <a:off x="5909850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4" name="Google Shape;1714;p5"/>
            <p:cNvSpPr/>
            <p:nvPr/>
          </p:nvSpPr>
          <p:spPr>
            <a:xfrm>
              <a:off x="6060375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5" name="Google Shape;1715;p5"/>
            <p:cNvSpPr/>
            <p:nvPr/>
          </p:nvSpPr>
          <p:spPr>
            <a:xfrm>
              <a:off x="606037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6" name="Google Shape;1716;p5"/>
            <p:cNvSpPr/>
            <p:nvPr/>
          </p:nvSpPr>
          <p:spPr>
            <a:xfrm>
              <a:off x="606037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7" name="Google Shape;1717;p5"/>
            <p:cNvSpPr/>
            <p:nvPr/>
          </p:nvSpPr>
          <p:spPr>
            <a:xfrm>
              <a:off x="606037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8" name="Google Shape;1718;p5"/>
            <p:cNvSpPr/>
            <p:nvPr/>
          </p:nvSpPr>
          <p:spPr>
            <a:xfrm>
              <a:off x="6060375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9" name="Google Shape;1719;p5"/>
            <p:cNvSpPr/>
            <p:nvPr/>
          </p:nvSpPr>
          <p:spPr>
            <a:xfrm>
              <a:off x="606037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0" name="Google Shape;1720;p5"/>
            <p:cNvSpPr/>
            <p:nvPr/>
          </p:nvSpPr>
          <p:spPr>
            <a:xfrm>
              <a:off x="6060375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1" name="Google Shape;1721;p5"/>
            <p:cNvSpPr/>
            <p:nvPr/>
          </p:nvSpPr>
          <p:spPr>
            <a:xfrm>
              <a:off x="606037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2" name="Google Shape;1722;p5"/>
            <p:cNvSpPr/>
            <p:nvPr/>
          </p:nvSpPr>
          <p:spPr>
            <a:xfrm>
              <a:off x="606037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3" name="Google Shape;1723;p5"/>
            <p:cNvSpPr/>
            <p:nvPr/>
          </p:nvSpPr>
          <p:spPr>
            <a:xfrm>
              <a:off x="606037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4" name="Google Shape;1724;p5"/>
            <p:cNvSpPr/>
            <p:nvPr/>
          </p:nvSpPr>
          <p:spPr>
            <a:xfrm>
              <a:off x="606037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5" name="Google Shape;1725;p5"/>
            <p:cNvSpPr/>
            <p:nvPr/>
          </p:nvSpPr>
          <p:spPr>
            <a:xfrm>
              <a:off x="606037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6" name="Google Shape;1726;p5"/>
            <p:cNvSpPr/>
            <p:nvPr/>
          </p:nvSpPr>
          <p:spPr>
            <a:xfrm>
              <a:off x="6060375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7" name="Google Shape;1727;p5"/>
            <p:cNvSpPr/>
            <p:nvPr/>
          </p:nvSpPr>
          <p:spPr>
            <a:xfrm>
              <a:off x="606037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8" name="Google Shape;1728;p5"/>
            <p:cNvSpPr/>
            <p:nvPr/>
          </p:nvSpPr>
          <p:spPr>
            <a:xfrm>
              <a:off x="606037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9" name="Google Shape;1729;p5"/>
            <p:cNvSpPr/>
            <p:nvPr/>
          </p:nvSpPr>
          <p:spPr>
            <a:xfrm>
              <a:off x="6060375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0" name="Google Shape;1730;p5"/>
            <p:cNvSpPr/>
            <p:nvPr/>
          </p:nvSpPr>
          <p:spPr>
            <a:xfrm>
              <a:off x="606037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1" name="Google Shape;1731;p5"/>
            <p:cNvSpPr/>
            <p:nvPr/>
          </p:nvSpPr>
          <p:spPr>
            <a:xfrm>
              <a:off x="6060375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2" name="Google Shape;1732;p5"/>
            <p:cNvSpPr/>
            <p:nvPr/>
          </p:nvSpPr>
          <p:spPr>
            <a:xfrm>
              <a:off x="606037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3" name="Google Shape;1733;p5"/>
            <p:cNvSpPr/>
            <p:nvPr/>
          </p:nvSpPr>
          <p:spPr>
            <a:xfrm>
              <a:off x="606037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4" name="Google Shape;1734;p5"/>
            <p:cNvSpPr/>
            <p:nvPr/>
          </p:nvSpPr>
          <p:spPr>
            <a:xfrm>
              <a:off x="606037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5" name="Google Shape;1735;p5"/>
            <p:cNvSpPr/>
            <p:nvPr/>
          </p:nvSpPr>
          <p:spPr>
            <a:xfrm>
              <a:off x="6060375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6" name="Google Shape;1736;p5"/>
            <p:cNvSpPr/>
            <p:nvPr/>
          </p:nvSpPr>
          <p:spPr>
            <a:xfrm>
              <a:off x="606037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7" name="Google Shape;1737;p5"/>
            <p:cNvSpPr/>
            <p:nvPr/>
          </p:nvSpPr>
          <p:spPr>
            <a:xfrm>
              <a:off x="6060375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8" name="Google Shape;1738;p5"/>
            <p:cNvSpPr/>
            <p:nvPr/>
          </p:nvSpPr>
          <p:spPr>
            <a:xfrm>
              <a:off x="606037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9" name="Google Shape;1739;p5"/>
            <p:cNvSpPr/>
            <p:nvPr/>
          </p:nvSpPr>
          <p:spPr>
            <a:xfrm>
              <a:off x="6060375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0" name="Google Shape;1740;p5"/>
            <p:cNvSpPr/>
            <p:nvPr/>
          </p:nvSpPr>
          <p:spPr>
            <a:xfrm>
              <a:off x="6210875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1" name="Google Shape;1741;p5"/>
            <p:cNvSpPr/>
            <p:nvPr/>
          </p:nvSpPr>
          <p:spPr>
            <a:xfrm>
              <a:off x="621087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" name="Google Shape;1742;p5"/>
            <p:cNvSpPr/>
            <p:nvPr/>
          </p:nvSpPr>
          <p:spPr>
            <a:xfrm>
              <a:off x="6210875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" name="Google Shape;1743;p5"/>
            <p:cNvSpPr/>
            <p:nvPr/>
          </p:nvSpPr>
          <p:spPr>
            <a:xfrm>
              <a:off x="621087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4" name="Google Shape;1744;p5"/>
            <p:cNvSpPr/>
            <p:nvPr/>
          </p:nvSpPr>
          <p:spPr>
            <a:xfrm>
              <a:off x="621087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5" name="Google Shape;1745;p5"/>
            <p:cNvSpPr/>
            <p:nvPr/>
          </p:nvSpPr>
          <p:spPr>
            <a:xfrm>
              <a:off x="6210875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6" name="Google Shape;1746;p5"/>
            <p:cNvSpPr/>
            <p:nvPr/>
          </p:nvSpPr>
          <p:spPr>
            <a:xfrm>
              <a:off x="6210875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7" name="Google Shape;1747;p5"/>
            <p:cNvSpPr/>
            <p:nvPr/>
          </p:nvSpPr>
          <p:spPr>
            <a:xfrm>
              <a:off x="621087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" name="Google Shape;1748;p5"/>
            <p:cNvSpPr/>
            <p:nvPr/>
          </p:nvSpPr>
          <p:spPr>
            <a:xfrm>
              <a:off x="621087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" name="Google Shape;1749;p5"/>
            <p:cNvSpPr/>
            <p:nvPr/>
          </p:nvSpPr>
          <p:spPr>
            <a:xfrm>
              <a:off x="621087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" name="Google Shape;1750;p5"/>
            <p:cNvSpPr/>
            <p:nvPr/>
          </p:nvSpPr>
          <p:spPr>
            <a:xfrm>
              <a:off x="621087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" name="Google Shape;1751;p5"/>
            <p:cNvSpPr/>
            <p:nvPr/>
          </p:nvSpPr>
          <p:spPr>
            <a:xfrm>
              <a:off x="6210875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" name="Google Shape;1752;p5"/>
            <p:cNvSpPr/>
            <p:nvPr/>
          </p:nvSpPr>
          <p:spPr>
            <a:xfrm>
              <a:off x="621087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" name="Google Shape;1753;p5"/>
            <p:cNvSpPr/>
            <p:nvPr/>
          </p:nvSpPr>
          <p:spPr>
            <a:xfrm>
              <a:off x="6210875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" name="Google Shape;1754;p5"/>
            <p:cNvSpPr/>
            <p:nvPr/>
          </p:nvSpPr>
          <p:spPr>
            <a:xfrm>
              <a:off x="621087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5" name="Google Shape;1755;p5"/>
            <p:cNvSpPr/>
            <p:nvPr/>
          </p:nvSpPr>
          <p:spPr>
            <a:xfrm>
              <a:off x="621087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6" name="Google Shape;1756;p5"/>
            <p:cNvSpPr/>
            <p:nvPr/>
          </p:nvSpPr>
          <p:spPr>
            <a:xfrm>
              <a:off x="621087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7" name="Google Shape;1757;p5"/>
            <p:cNvSpPr/>
            <p:nvPr/>
          </p:nvSpPr>
          <p:spPr>
            <a:xfrm>
              <a:off x="6210875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8" name="Google Shape;1758;p5"/>
            <p:cNvSpPr/>
            <p:nvPr/>
          </p:nvSpPr>
          <p:spPr>
            <a:xfrm>
              <a:off x="621087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9" name="Google Shape;1759;p5"/>
            <p:cNvSpPr/>
            <p:nvPr/>
          </p:nvSpPr>
          <p:spPr>
            <a:xfrm>
              <a:off x="6210875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0" name="Google Shape;1760;p5"/>
            <p:cNvSpPr/>
            <p:nvPr/>
          </p:nvSpPr>
          <p:spPr>
            <a:xfrm>
              <a:off x="6361375" y="3886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1" name="Google Shape;1761;p5"/>
            <p:cNvSpPr/>
            <p:nvPr/>
          </p:nvSpPr>
          <p:spPr>
            <a:xfrm>
              <a:off x="6361375" y="53912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2" name="Google Shape;1762;p5"/>
            <p:cNvSpPr/>
            <p:nvPr/>
          </p:nvSpPr>
          <p:spPr>
            <a:xfrm>
              <a:off x="6361375" y="9906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3" name="Google Shape;1763;p5"/>
            <p:cNvSpPr/>
            <p:nvPr/>
          </p:nvSpPr>
          <p:spPr>
            <a:xfrm>
              <a:off x="6361375" y="12917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4" name="Google Shape;1764;p5"/>
            <p:cNvSpPr/>
            <p:nvPr/>
          </p:nvSpPr>
          <p:spPr>
            <a:xfrm>
              <a:off x="6361375" y="159270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5" name="Google Shape;1765;p5"/>
            <p:cNvSpPr/>
            <p:nvPr/>
          </p:nvSpPr>
          <p:spPr>
            <a:xfrm>
              <a:off x="6361375" y="20442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6" name="Google Shape;1766;p5"/>
            <p:cNvSpPr/>
            <p:nvPr/>
          </p:nvSpPr>
          <p:spPr>
            <a:xfrm>
              <a:off x="6361375" y="23452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7" name="Google Shape;1767;p5"/>
            <p:cNvSpPr/>
            <p:nvPr/>
          </p:nvSpPr>
          <p:spPr>
            <a:xfrm>
              <a:off x="6361375" y="27968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8" name="Google Shape;1768;p5"/>
            <p:cNvSpPr/>
            <p:nvPr/>
          </p:nvSpPr>
          <p:spPr>
            <a:xfrm>
              <a:off x="6361375" y="30978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9" name="Google Shape;1769;p5"/>
            <p:cNvSpPr/>
            <p:nvPr/>
          </p:nvSpPr>
          <p:spPr>
            <a:xfrm>
              <a:off x="6361375" y="32483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0" name="Google Shape;1770;p5"/>
            <p:cNvSpPr/>
            <p:nvPr/>
          </p:nvSpPr>
          <p:spPr>
            <a:xfrm>
              <a:off x="6361375" y="35493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1" name="Google Shape;1771;p5"/>
            <p:cNvSpPr/>
            <p:nvPr/>
          </p:nvSpPr>
          <p:spPr>
            <a:xfrm>
              <a:off x="6361375" y="36998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2" name="Google Shape;1772;p5"/>
            <p:cNvSpPr/>
            <p:nvPr/>
          </p:nvSpPr>
          <p:spPr>
            <a:xfrm>
              <a:off x="6361375" y="38503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3" name="Google Shape;1773;p5"/>
            <p:cNvSpPr/>
            <p:nvPr/>
          </p:nvSpPr>
          <p:spPr>
            <a:xfrm>
              <a:off x="6361375" y="41514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4" name="Google Shape;1774;p5"/>
            <p:cNvSpPr/>
            <p:nvPr/>
          </p:nvSpPr>
          <p:spPr>
            <a:xfrm>
              <a:off x="6361375" y="43019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5" name="Google Shape;1775;p5"/>
            <p:cNvSpPr/>
            <p:nvPr/>
          </p:nvSpPr>
          <p:spPr>
            <a:xfrm>
              <a:off x="6361375" y="47534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6" name="Google Shape;1776;p5"/>
            <p:cNvSpPr/>
            <p:nvPr/>
          </p:nvSpPr>
          <p:spPr>
            <a:xfrm>
              <a:off x="6361375" y="505445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7" name="Google Shape;1777;p5"/>
            <p:cNvSpPr/>
            <p:nvPr/>
          </p:nvSpPr>
          <p:spPr>
            <a:xfrm>
              <a:off x="6361375" y="52049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8" name="Google Shape;1778;p5"/>
            <p:cNvSpPr/>
            <p:nvPr/>
          </p:nvSpPr>
          <p:spPr>
            <a:xfrm>
              <a:off x="6511900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9" name="Google Shape;1779;p5"/>
            <p:cNvSpPr/>
            <p:nvPr/>
          </p:nvSpPr>
          <p:spPr>
            <a:xfrm>
              <a:off x="6511900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0" name="Google Shape;1780;p5"/>
            <p:cNvSpPr/>
            <p:nvPr/>
          </p:nvSpPr>
          <p:spPr>
            <a:xfrm>
              <a:off x="6511900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1" name="Google Shape;1781;p5"/>
            <p:cNvSpPr/>
            <p:nvPr/>
          </p:nvSpPr>
          <p:spPr>
            <a:xfrm>
              <a:off x="6511900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2" name="Google Shape;1782;p5"/>
            <p:cNvSpPr/>
            <p:nvPr/>
          </p:nvSpPr>
          <p:spPr>
            <a:xfrm>
              <a:off x="6511900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3" name="Google Shape;1783;p5"/>
            <p:cNvSpPr/>
            <p:nvPr/>
          </p:nvSpPr>
          <p:spPr>
            <a:xfrm>
              <a:off x="6511900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4" name="Google Shape;1784;p5"/>
            <p:cNvSpPr/>
            <p:nvPr/>
          </p:nvSpPr>
          <p:spPr>
            <a:xfrm>
              <a:off x="6511900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5" name="Google Shape;1785;p5"/>
            <p:cNvSpPr/>
            <p:nvPr/>
          </p:nvSpPr>
          <p:spPr>
            <a:xfrm>
              <a:off x="6511900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6" name="Google Shape;1786;p5"/>
            <p:cNvSpPr/>
            <p:nvPr/>
          </p:nvSpPr>
          <p:spPr>
            <a:xfrm>
              <a:off x="6662400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7" name="Google Shape;1787;p5"/>
            <p:cNvSpPr/>
            <p:nvPr/>
          </p:nvSpPr>
          <p:spPr>
            <a:xfrm>
              <a:off x="6662400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8" name="Google Shape;1788;p5"/>
            <p:cNvSpPr/>
            <p:nvPr/>
          </p:nvSpPr>
          <p:spPr>
            <a:xfrm>
              <a:off x="6662400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89" name="Google Shape;1789;p5"/>
          <p:cNvGrpSpPr/>
          <p:nvPr/>
        </p:nvGrpSpPr>
        <p:grpSpPr>
          <a:xfrm rot="10800000">
            <a:off x="7682451" y="28707"/>
            <a:ext cx="1140783" cy="5086302"/>
            <a:chOff x="5608825" y="238125"/>
            <a:chExt cx="1174975" cy="5238750"/>
          </a:xfrm>
        </p:grpSpPr>
        <p:sp>
          <p:nvSpPr>
            <p:cNvPr id="1790" name="Google Shape;1790;p5"/>
            <p:cNvSpPr/>
            <p:nvPr/>
          </p:nvSpPr>
          <p:spPr>
            <a:xfrm>
              <a:off x="5608825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1" name="Google Shape;1791;p5"/>
            <p:cNvSpPr/>
            <p:nvPr/>
          </p:nvSpPr>
          <p:spPr>
            <a:xfrm>
              <a:off x="560882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2" name="Google Shape;1792;p5"/>
            <p:cNvSpPr/>
            <p:nvPr/>
          </p:nvSpPr>
          <p:spPr>
            <a:xfrm>
              <a:off x="560882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3" name="Google Shape;1793;p5"/>
            <p:cNvSpPr/>
            <p:nvPr/>
          </p:nvSpPr>
          <p:spPr>
            <a:xfrm>
              <a:off x="560882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4" name="Google Shape;1794;p5"/>
            <p:cNvSpPr/>
            <p:nvPr/>
          </p:nvSpPr>
          <p:spPr>
            <a:xfrm>
              <a:off x="5759350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5" name="Google Shape;1795;p5"/>
            <p:cNvSpPr/>
            <p:nvPr/>
          </p:nvSpPr>
          <p:spPr>
            <a:xfrm>
              <a:off x="5759350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6" name="Google Shape;1796;p5"/>
            <p:cNvSpPr/>
            <p:nvPr/>
          </p:nvSpPr>
          <p:spPr>
            <a:xfrm>
              <a:off x="5759350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7" name="Google Shape;1797;p5"/>
            <p:cNvSpPr/>
            <p:nvPr/>
          </p:nvSpPr>
          <p:spPr>
            <a:xfrm>
              <a:off x="5759350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8" name="Google Shape;1798;p5"/>
            <p:cNvSpPr/>
            <p:nvPr/>
          </p:nvSpPr>
          <p:spPr>
            <a:xfrm>
              <a:off x="5759350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9" name="Google Shape;1799;p5"/>
            <p:cNvSpPr/>
            <p:nvPr/>
          </p:nvSpPr>
          <p:spPr>
            <a:xfrm>
              <a:off x="5759350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0" name="Google Shape;1800;p5"/>
            <p:cNvSpPr/>
            <p:nvPr/>
          </p:nvSpPr>
          <p:spPr>
            <a:xfrm>
              <a:off x="5759350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1" name="Google Shape;1801;p5"/>
            <p:cNvSpPr/>
            <p:nvPr/>
          </p:nvSpPr>
          <p:spPr>
            <a:xfrm>
              <a:off x="5759350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2" name="Google Shape;1802;p5"/>
            <p:cNvSpPr/>
            <p:nvPr/>
          </p:nvSpPr>
          <p:spPr>
            <a:xfrm>
              <a:off x="5759350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3" name="Google Shape;1803;p5"/>
            <p:cNvSpPr/>
            <p:nvPr/>
          </p:nvSpPr>
          <p:spPr>
            <a:xfrm>
              <a:off x="5759350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4" name="Google Shape;1804;p5"/>
            <p:cNvSpPr/>
            <p:nvPr/>
          </p:nvSpPr>
          <p:spPr>
            <a:xfrm>
              <a:off x="5759350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5" name="Google Shape;1805;p5"/>
            <p:cNvSpPr/>
            <p:nvPr/>
          </p:nvSpPr>
          <p:spPr>
            <a:xfrm>
              <a:off x="5759350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6" name="Google Shape;1806;p5"/>
            <p:cNvSpPr/>
            <p:nvPr/>
          </p:nvSpPr>
          <p:spPr>
            <a:xfrm>
              <a:off x="5759350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7" name="Google Shape;1807;p5"/>
            <p:cNvSpPr/>
            <p:nvPr/>
          </p:nvSpPr>
          <p:spPr>
            <a:xfrm>
              <a:off x="5759350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8" name="Google Shape;1808;p5"/>
            <p:cNvSpPr/>
            <p:nvPr/>
          </p:nvSpPr>
          <p:spPr>
            <a:xfrm>
              <a:off x="5759350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9" name="Google Shape;1809;p5"/>
            <p:cNvSpPr/>
            <p:nvPr/>
          </p:nvSpPr>
          <p:spPr>
            <a:xfrm>
              <a:off x="5759350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0" name="Google Shape;1810;p5"/>
            <p:cNvSpPr/>
            <p:nvPr/>
          </p:nvSpPr>
          <p:spPr>
            <a:xfrm>
              <a:off x="5759350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1" name="Google Shape;1811;p5"/>
            <p:cNvSpPr/>
            <p:nvPr/>
          </p:nvSpPr>
          <p:spPr>
            <a:xfrm>
              <a:off x="5909850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2" name="Google Shape;1812;p5"/>
            <p:cNvSpPr/>
            <p:nvPr/>
          </p:nvSpPr>
          <p:spPr>
            <a:xfrm>
              <a:off x="5909850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3" name="Google Shape;1813;p5"/>
            <p:cNvSpPr/>
            <p:nvPr/>
          </p:nvSpPr>
          <p:spPr>
            <a:xfrm>
              <a:off x="5909850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4" name="Google Shape;1814;p5"/>
            <p:cNvSpPr/>
            <p:nvPr/>
          </p:nvSpPr>
          <p:spPr>
            <a:xfrm>
              <a:off x="5909850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5" name="Google Shape;1815;p5"/>
            <p:cNvSpPr/>
            <p:nvPr/>
          </p:nvSpPr>
          <p:spPr>
            <a:xfrm>
              <a:off x="5909850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6" name="Google Shape;1816;p5"/>
            <p:cNvSpPr/>
            <p:nvPr/>
          </p:nvSpPr>
          <p:spPr>
            <a:xfrm>
              <a:off x="5909850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7" name="Google Shape;1817;p5"/>
            <p:cNvSpPr/>
            <p:nvPr/>
          </p:nvSpPr>
          <p:spPr>
            <a:xfrm>
              <a:off x="5909850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8" name="Google Shape;1818;p5"/>
            <p:cNvSpPr/>
            <p:nvPr/>
          </p:nvSpPr>
          <p:spPr>
            <a:xfrm>
              <a:off x="5909850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9" name="Google Shape;1819;p5"/>
            <p:cNvSpPr/>
            <p:nvPr/>
          </p:nvSpPr>
          <p:spPr>
            <a:xfrm>
              <a:off x="5909850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0" name="Google Shape;1820;p5"/>
            <p:cNvSpPr/>
            <p:nvPr/>
          </p:nvSpPr>
          <p:spPr>
            <a:xfrm>
              <a:off x="5909850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1" name="Google Shape;1821;p5"/>
            <p:cNvSpPr/>
            <p:nvPr/>
          </p:nvSpPr>
          <p:spPr>
            <a:xfrm>
              <a:off x="5909850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2" name="Google Shape;1822;p5"/>
            <p:cNvSpPr/>
            <p:nvPr/>
          </p:nvSpPr>
          <p:spPr>
            <a:xfrm>
              <a:off x="5909850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3" name="Google Shape;1823;p5"/>
            <p:cNvSpPr/>
            <p:nvPr/>
          </p:nvSpPr>
          <p:spPr>
            <a:xfrm>
              <a:off x="5909850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4" name="Google Shape;1824;p5"/>
            <p:cNvSpPr/>
            <p:nvPr/>
          </p:nvSpPr>
          <p:spPr>
            <a:xfrm>
              <a:off x="606037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5" name="Google Shape;1825;p5"/>
            <p:cNvSpPr/>
            <p:nvPr/>
          </p:nvSpPr>
          <p:spPr>
            <a:xfrm>
              <a:off x="6060375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6" name="Google Shape;1826;p5"/>
            <p:cNvSpPr/>
            <p:nvPr/>
          </p:nvSpPr>
          <p:spPr>
            <a:xfrm>
              <a:off x="6060375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7" name="Google Shape;1827;p5"/>
            <p:cNvSpPr/>
            <p:nvPr/>
          </p:nvSpPr>
          <p:spPr>
            <a:xfrm>
              <a:off x="6060375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8" name="Google Shape;1828;p5"/>
            <p:cNvSpPr/>
            <p:nvPr/>
          </p:nvSpPr>
          <p:spPr>
            <a:xfrm>
              <a:off x="6060375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9" name="Google Shape;1829;p5"/>
            <p:cNvSpPr/>
            <p:nvPr/>
          </p:nvSpPr>
          <p:spPr>
            <a:xfrm>
              <a:off x="6060375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0" name="Google Shape;1830;p5"/>
            <p:cNvSpPr/>
            <p:nvPr/>
          </p:nvSpPr>
          <p:spPr>
            <a:xfrm>
              <a:off x="606037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1" name="Google Shape;1831;p5"/>
            <p:cNvSpPr/>
            <p:nvPr/>
          </p:nvSpPr>
          <p:spPr>
            <a:xfrm>
              <a:off x="6060375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2" name="Google Shape;1832;p5"/>
            <p:cNvSpPr/>
            <p:nvPr/>
          </p:nvSpPr>
          <p:spPr>
            <a:xfrm>
              <a:off x="621087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3" name="Google Shape;1833;p5"/>
            <p:cNvSpPr/>
            <p:nvPr/>
          </p:nvSpPr>
          <p:spPr>
            <a:xfrm>
              <a:off x="621087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4" name="Google Shape;1834;p5"/>
            <p:cNvSpPr/>
            <p:nvPr/>
          </p:nvSpPr>
          <p:spPr>
            <a:xfrm>
              <a:off x="621087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5" name="Google Shape;1835;p5"/>
            <p:cNvSpPr/>
            <p:nvPr/>
          </p:nvSpPr>
          <p:spPr>
            <a:xfrm>
              <a:off x="621087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6" name="Google Shape;1836;p5"/>
            <p:cNvSpPr/>
            <p:nvPr/>
          </p:nvSpPr>
          <p:spPr>
            <a:xfrm>
              <a:off x="621087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7" name="Google Shape;1837;p5"/>
            <p:cNvSpPr/>
            <p:nvPr/>
          </p:nvSpPr>
          <p:spPr>
            <a:xfrm>
              <a:off x="6361375" y="14422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8" name="Google Shape;1838;p5"/>
            <p:cNvSpPr/>
            <p:nvPr/>
          </p:nvSpPr>
          <p:spPr>
            <a:xfrm>
              <a:off x="6361375" y="264627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9" name="Google Shape;1839;p5"/>
            <p:cNvSpPr/>
            <p:nvPr/>
          </p:nvSpPr>
          <p:spPr>
            <a:xfrm>
              <a:off x="6662400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40" name="Google Shape;1840;p5"/>
          <p:cNvSpPr txBox="1">
            <a:spLocks noGrp="1"/>
          </p:cNvSpPr>
          <p:nvPr>
            <p:ph type="sldNum" idx="12"/>
          </p:nvPr>
        </p:nvSpPr>
        <p:spPr>
          <a:xfrm>
            <a:off x="91531" y="472020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1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2" name="Google Shape;1842;p6"/>
          <p:cNvSpPr txBox="1">
            <a:spLocks noGrp="1"/>
          </p:cNvSpPr>
          <p:nvPr>
            <p:ph type="title"/>
          </p:nvPr>
        </p:nvSpPr>
        <p:spPr>
          <a:xfrm>
            <a:off x="718300" y="739375"/>
            <a:ext cx="67611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1843" name="Google Shape;1843;p6"/>
          <p:cNvSpPr txBox="1">
            <a:spLocks noGrp="1"/>
          </p:cNvSpPr>
          <p:nvPr>
            <p:ph type="body" idx="1"/>
          </p:nvPr>
        </p:nvSpPr>
        <p:spPr>
          <a:xfrm>
            <a:off x="718300" y="1762650"/>
            <a:ext cx="3242400" cy="3087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1844" name="Google Shape;1844;p6"/>
          <p:cNvSpPr txBox="1">
            <a:spLocks noGrp="1"/>
          </p:cNvSpPr>
          <p:nvPr>
            <p:ph type="body" idx="2"/>
          </p:nvPr>
        </p:nvSpPr>
        <p:spPr>
          <a:xfrm>
            <a:off x="4156071" y="1762650"/>
            <a:ext cx="3242400" cy="3087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grpSp>
        <p:nvGrpSpPr>
          <p:cNvPr id="1845" name="Google Shape;1845;p6"/>
          <p:cNvGrpSpPr/>
          <p:nvPr/>
        </p:nvGrpSpPr>
        <p:grpSpPr>
          <a:xfrm rot="10800000">
            <a:off x="8851487" y="28707"/>
            <a:ext cx="264012" cy="5086302"/>
            <a:chOff x="5307800" y="238125"/>
            <a:chExt cx="271925" cy="5238750"/>
          </a:xfrm>
        </p:grpSpPr>
        <p:sp>
          <p:nvSpPr>
            <p:cNvPr id="1846" name="Google Shape;1846;p6"/>
            <p:cNvSpPr/>
            <p:nvPr/>
          </p:nvSpPr>
          <p:spPr>
            <a:xfrm>
              <a:off x="5307800" y="2381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7" name="Google Shape;1847;p6"/>
            <p:cNvSpPr/>
            <p:nvPr/>
          </p:nvSpPr>
          <p:spPr>
            <a:xfrm>
              <a:off x="5307800" y="3886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8" name="Google Shape;1848;p6"/>
            <p:cNvSpPr/>
            <p:nvPr/>
          </p:nvSpPr>
          <p:spPr>
            <a:xfrm>
              <a:off x="5307800" y="53912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9" name="Google Shape;1849;p6"/>
            <p:cNvSpPr/>
            <p:nvPr/>
          </p:nvSpPr>
          <p:spPr>
            <a:xfrm>
              <a:off x="5307800" y="6896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0" name="Google Shape;1850;p6"/>
            <p:cNvSpPr/>
            <p:nvPr/>
          </p:nvSpPr>
          <p:spPr>
            <a:xfrm>
              <a:off x="5307800" y="8401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1" name="Google Shape;1851;p6"/>
            <p:cNvSpPr/>
            <p:nvPr/>
          </p:nvSpPr>
          <p:spPr>
            <a:xfrm>
              <a:off x="5307800" y="9906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2" name="Google Shape;1852;p6"/>
            <p:cNvSpPr/>
            <p:nvPr/>
          </p:nvSpPr>
          <p:spPr>
            <a:xfrm>
              <a:off x="5307800" y="11411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3" name="Google Shape;1853;p6"/>
            <p:cNvSpPr/>
            <p:nvPr/>
          </p:nvSpPr>
          <p:spPr>
            <a:xfrm>
              <a:off x="5307800" y="12917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4" name="Google Shape;1854;p6"/>
            <p:cNvSpPr/>
            <p:nvPr/>
          </p:nvSpPr>
          <p:spPr>
            <a:xfrm>
              <a:off x="5307800" y="14422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5" name="Google Shape;1855;p6"/>
            <p:cNvSpPr/>
            <p:nvPr/>
          </p:nvSpPr>
          <p:spPr>
            <a:xfrm>
              <a:off x="5307800" y="159270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6" name="Google Shape;1856;p6"/>
            <p:cNvSpPr/>
            <p:nvPr/>
          </p:nvSpPr>
          <p:spPr>
            <a:xfrm>
              <a:off x="5307800" y="17432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7" name="Google Shape;1857;p6"/>
            <p:cNvSpPr/>
            <p:nvPr/>
          </p:nvSpPr>
          <p:spPr>
            <a:xfrm>
              <a:off x="5307800" y="18937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8" name="Google Shape;1858;p6"/>
            <p:cNvSpPr/>
            <p:nvPr/>
          </p:nvSpPr>
          <p:spPr>
            <a:xfrm>
              <a:off x="5307800" y="20442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9" name="Google Shape;1859;p6"/>
            <p:cNvSpPr/>
            <p:nvPr/>
          </p:nvSpPr>
          <p:spPr>
            <a:xfrm>
              <a:off x="5307800" y="21947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0" name="Google Shape;1860;p6"/>
            <p:cNvSpPr/>
            <p:nvPr/>
          </p:nvSpPr>
          <p:spPr>
            <a:xfrm>
              <a:off x="5307800" y="23452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1" name="Google Shape;1861;p6"/>
            <p:cNvSpPr/>
            <p:nvPr/>
          </p:nvSpPr>
          <p:spPr>
            <a:xfrm>
              <a:off x="5307800" y="24957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2" name="Google Shape;1862;p6"/>
            <p:cNvSpPr/>
            <p:nvPr/>
          </p:nvSpPr>
          <p:spPr>
            <a:xfrm>
              <a:off x="5307800" y="264627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3" name="Google Shape;1863;p6"/>
            <p:cNvSpPr/>
            <p:nvPr/>
          </p:nvSpPr>
          <p:spPr>
            <a:xfrm>
              <a:off x="5307800" y="27968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4" name="Google Shape;1864;p6"/>
            <p:cNvSpPr/>
            <p:nvPr/>
          </p:nvSpPr>
          <p:spPr>
            <a:xfrm>
              <a:off x="5307800" y="294730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5" name="Google Shape;1865;p6"/>
            <p:cNvSpPr/>
            <p:nvPr/>
          </p:nvSpPr>
          <p:spPr>
            <a:xfrm>
              <a:off x="5307800" y="30978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6" name="Google Shape;1866;p6"/>
            <p:cNvSpPr/>
            <p:nvPr/>
          </p:nvSpPr>
          <p:spPr>
            <a:xfrm>
              <a:off x="5307800" y="32483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7" name="Google Shape;1867;p6"/>
            <p:cNvSpPr/>
            <p:nvPr/>
          </p:nvSpPr>
          <p:spPr>
            <a:xfrm>
              <a:off x="5307800" y="33988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8" name="Google Shape;1868;p6"/>
            <p:cNvSpPr/>
            <p:nvPr/>
          </p:nvSpPr>
          <p:spPr>
            <a:xfrm>
              <a:off x="5307800" y="35493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9" name="Google Shape;1869;p6"/>
            <p:cNvSpPr/>
            <p:nvPr/>
          </p:nvSpPr>
          <p:spPr>
            <a:xfrm>
              <a:off x="5307800" y="36998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0" name="Google Shape;1870;p6"/>
            <p:cNvSpPr/>
            <p:nvPr/>
          </p:nvSpPr>
          <p:spPr>
            <a:xfrm>
              <a:off x="5307800" y="38503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1" name="Google Shape;1871;p6"/>
            <p:cNvSpPr/>
            <p:nvPr/>
          </p:nvSpPr>
          <p:spPr>
            <a:xfrm>
              <a:off x="5307800" y="400087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2" name="Google Shape;1872;p6"/>
            <p:cNvSpPr/>
            <p:nvPr/>
          </p:nvSpPr>
          <p:spPr>
            <a:xfrm>
              <a:off x="5307800" y="41514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3" name="Google Shape;1873;p6"/>
            <p:cNvSpPr/>
            <p:nvPr/>
          </p:nvSpPr>
          <p:spPr>
            <a:xfrm>
              <a:off x="5307800" y="43019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4" name="Google Shape;1874;p6"/>
            <p:cNvSpPr/>
            <p:nvPr/>
          </p:nvSpPr>
          <p:spPr>
            <a:xfrm>
              <a:off x="5307800" y="44524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5" name="Google Shape;1875;p6"/>
            <p:cNvSpPr/>
            <p:nvPr/>
          </p:nvSpPr>
          <p:spPr>
            <a:xfrm>
              <a:off x="5307800" y="46029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6" name="Google Shape;1876;p6"/>
            <p:cNvSpPr/>
            <p:nvPr/>
          </p:nvSpPr>
          <p:spPr>
            <a:xfrm>
              <a:off x="5307800" y="47534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7" name="Google Shape;1877;p6"/>
            <p:cNvSpPr/>
            <p:nvPr/>
          </p:nvSpPr>
          <p:spPr>
            <a:xfrm>
              <a:off x="5307800" y="49039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8" name="Google Shape;1878;p6"/>
            <p:cNvSpPr/>
            <p:nvPr/>
          </p:nvSpPr>
          <p:spPr>
            <a:xfrm>
              <a:off x="5307800" y="505445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9" name="Google Shape;1879;p6"/>
            <p:cNvSpPr/>
            <p:nvPr/>
          </p:nvSpPr>
          <p:spPr>
            <a:xfrm>
              <a:off x="5307800" y="52049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0" name="Google Shape;1880;p6"/>
            <p:cNvSpPr/>
            <p:nvPr/>
          </p:nvSpPr>
          <p:spPr>
            <a:xfrm>
              <a:off x="5307800" y="53554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1" name="Google Shape;1881;p6"/>
            <p:cNvSpPr/>
            <p:nvPr/>
          </p:nvSpPr>
          <p:spPr>
            <a:xfrm>
              <a:off x="545832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2" name="Google Shape;1882;p6"/>
            <p:cNvSpPr/>
            <p:nvPr/>
          </p:nvSpPr>
          <p:spPr>
            <a:xfrm>
              <a:off x="5458325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3" name="Google Shape;1883;p6"/>
            <p:cNvSpPr/>
            <p:nvPr/>
          </p:nvSpPr>
          <p:spPr>
            <a:xfrm>
              <a:off x="545832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4" name="Google Shape;1884;p6"/>
            <p:cNvSpPr/>
            <p:nvPr/>
          </p:nvSpPr>
          <p:spPr>
            <a:xfrm>
              <a:off x="5458325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5" name="Google Shape;1885;p6"/>
            <p:cNvSpPr/>
            <p:nvPr/>
          </p:nvSpPr>
          <p:spPr>
            <a:xfrm>
              <a:off x="5458325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6" name="Google Shape;1886;p6"/>
            <p:cNvSpPr/>
            <p:nvPr/>
          </p:nvSpPr>
          <p:spPr>
            <a:xfrm>
              <a:off x="545832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7" name="Google Shape;1887;p6"/>
            <p:cNvSpPr/>
            <p:nvPr/>
          </p:nvSpPr>
          <p:spPr>
            <a:xfrm>
              <a:off x="545832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8" name="Google Shape;1888;p6"/>
            <p:cNvSpPr/>
            <p:nvPr/>
          </p:nvSpPr>
          <p:spPr>
            <a:xfrm>
              <a:off x="545832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9" name="Google Shape;1889;p6"/>
            <p:cNvSpPr/>
            <p:nvPr/>
          </p:nvSpPr>
          <p:spPr>
            <a:xfrm>
              <a:off x="545832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0" name="Google Shape;1890;p6"/>
            <p:cNvSpPr/>
            <p:nvPr/>
          </p:nvSpPr>
          <p:spPr>
            <a:xfrm>
              <a:off x="545832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1" name="Google Shape;1891;p6"/>
            <p:cNvSpPr/>
            <p:nvPr/>
          </p:nvSpPr>
          <p:spPr>
            <a:xfrm>
              <a:off x="5458325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2" name="Google Shape;1892;p6"/>
            <p:cNvSpPr/>
            <p:nvPr/>
          </p:nvSpPr>
          <p:spPr>
            <a:xfrm>
              <a:off x="545832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3" name="Google Shape;1893;p6"/>
            <p:cNvSpPr/>
            <p:nvPr/>
          </p:nvSpPr>
          <p:spPr>
            <a:xfrm>
              <a:off x="5458325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4" name="Google Shape;1894;p6"/>
            <p:cNvSpPr/>
            <p:nvPr/>
          </p:nvSpPr>
          <p:spPr>
            <a:xfrm>
              <a:off x="545832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5" name="Google Shape;1895;p6"/>
            <p:cNvSpPr/>
            <p:nvPr/>
          </p:nvSpPr>
          <p:spPr>
            <a:xfrm>
              <a:off x="5458325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6" name="Google Shape;1896;p6"/>
            <p:cNvSpPr/>
            <p:nvPr/>
          </p:nvSpPr>
          <p:spPr>
            <a:xfrm>
              <a:off x="5458325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7" name="Google Shape;1897;p6"/>
            <p:cNvSpPr/>
            <p:nvPr/>
          </p:nvSpPr>
          <p:spPr>
            <a:xfrm>
              <a:off x="545832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8" name="Google Shape;1898;p6"/>
            <p:cNvSpPr/>
            <p:nvPr/>
          </p:nvSpPr>
          <p:spPr>
            <a:xfrm>
              <a:off x="5458325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9" name="Google Shape;1899;p6"/>
            <p:cNvSpPr/>
            <p:nvPr/>
          </p:nvSpPr>
          <p:spPr>
            <a:xfrm>
              <a:off x="5458325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0" name="Google Shape;1900;p6"/>
            <p:cNvSpPr/>
            <p:nvPr/>
          </p:nvSpPr>
          <p:spPr>
            <a:xfrm>
              <a:off x="5458325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1" name="Google Shape;1901;p6"/>
            <p:cNvSpPr/>
            <p:nvPr/>
          </p:nvSpPr>
          <p:spPr>
            <a:xfrm>
              <a:off x="545832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2" name="Google Shape;1902;p6"/>
            <p:cNvSpPr/>
            <p:nvPr/>
          </p:nvSpPr>
          <p:spPr>
            <a:xfrm>
              <a:off x="5458325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03" name="Google Shape;1903;p6"/>
          <p:cNvGrpSpPr/>
          <p:nvPr/>
        </p:nvGrpSpPr>
        <p:grpSpPr>
          <a:xfrm rot="10800000">
            <a:off x="7828571" y="28707"/>
            <a:ext cx="1140783" cy="5086302"/>
            <a:chOff x="5458325" y="238125"/>
            <a:chExt cx="1174975" cy="5238750"/>
          </a:xfrm>
        </p:grpSpPr>
        <p:sp>
          <p:nvSpPr>
            <p:cNvPr id="1904" name="Google Shape;1904;p6"/>
            <p:cNvSpPr/>
            <p:nvPr/>
          </p:nvSpPr>
          <p:spPr>
            <a:xfrm>
              <a:off x="5458325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5" name="Google Shape;1905;p6"/>
            <p:cNvSpPr/>
            <p:nvPr/>
          </p:nvSpPr>
          <p:spPr>
            <a:xfrm>
              <a:off x="545832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6" name="Google Shape;1906;p6"/>
            <p:cNvSpPr/>
            <p:nvPr/>
          </p:nvSpPr>
          <p:spPr>
            <a:xfrm>
              <a:off x="5458325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7" name="Google Shape;1907;p6"/>
            <p:cNvSpPr/>
            <p:nvPr/>
          </p:nvSpPr>
          <p:spPr>
            <a:xfrm>
              <a:off x="545832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8" name="Google Shape;1908;p6"/>
            <p:cNvSpPr/>
            <p:nvPr/>
          </p:nvSpPr>
          <p:spPr>
            <a:xfrm>
              <a:off x="5458325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9" name="Google Shape;1909;p6"/>
            <p:cNvSpPr/>
            <p:nvPr/>
          </p:nvSpPr>
          <p:spPr>
            <a:xfrm>
              <a:off x="5458325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0" name="Google Shape;1910;p6"/>
            <p:cNvSpPr/>
            <p:nvPr/>
          </p:nvSpPr>
          <p:spPr>
            <a:xfrm>
              <a:off x="5458325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1" name="Google Shape;1911;p6"/>
            <p:cNvSpPr/>
            <p:nvPr/>
          </p:nvSpPr>
          <p:spPr>
            <a:xfrm>
              <a:off x="545832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2" name="Google Shape;1912;p6"/>
            <p:cNvSpPr/>
            <p:nvPr/>
          </p:nvSpPr>
          <p:spPr>
            <a:xfrm>
              <a:off x="545832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3" name="Google Shape;1913;p6"/>
            <p:cNvSpPr/>
            <p:nvPr/>
          </p:nvSpPr>
          <p:spPr>
            <a:xfrm>
              <a:off x="545832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4" name="Google Shape;1914;p6"/>
            <p:cNvSpPr/>
            <p:nvPr/>
          </p:nvSpPr>
          <p:spPr>
            <a:xfrm>
              <a:off x="545832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5" name="Google Shape;1915;p6"/>
            <p:cNvSpPr/>
            <p:nvPr/>
          </p:nvSpPr>
          <p:spPr>
            <a:xfrm>
              <a:off x="545832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6" name="Google Shape;1916;p6"/>
            <p:cNvSpPr/>
            <p:nvPr/>
          </p:nvSpPr>
          <p:spPr>
            <a:xfrm>
              <a:off x="545832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7" name="Google Shape;1917;p6"/>
            <p:cNvSpPr/>
            <p:nvPr/>
          </p:nvSpPr>
          <p:spPr>
            <a:xfrm>
              <a:off x="560882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8" name="Google Shape;1918;p6"/>
            <p:cNvSpPr/>
            <p:nvPr/>
          </p:nvSpPr>
          <p:spPr>
            <a:xfrm>
              <a:off x="5608825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9" name="Google Shape;1919;p6"/>
            <p:cNvSpPr/>
            <p:nvPr/>
          </p:nvSpPr>
          <p:spPr>
            <a:xfrm>
              <a:off x="560882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0" name="Google Shape;1920;p6"/>
            <p:cNvSpPr/>
            <p:nvPr/>
          </p:nvSpPr>
          <p:spPr>
            <a:xfrm>
              <a:off x="5608825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1" name="Google Shape;1921;p6"/>
            <p:cNvSpPr/>
            <p:nvPr/>
          </p:nvSpPr>
          <p:spPr>
            <a:xfrm>
              <a:off x="560882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2" name="Google Shape;1922;p6"/>
            <p:cNvSpPr/>
            <p:nvPr/>
          </p:nvSpPr>
          <p:spPr>
            <a:xfrm>
              <a:off x="5608825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3" name="Google Shape;1923;p6"/>
            <p:cNvSpPr/>
            <p:nvPr/>
          </p:nvSpPr>
          <p:spPr>
            <a:xfrm>
              <a:off x="560882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4" name="Google Shape;1924;p6"/>
            <p:cNvSpPr/>
            <p:nvPr/>
          </p:nvSpPr>
          <p:spPr>
            <a:xfrm>
              <a:off x="5608825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5" name="Google Shape;1925;p6"/>
            <p:cNvSpPr/>
            <p:nvPr/>
          </p:nvSpPr>
          <p:spPr>
            <a:xfrm>
              <a:off x="560882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6" name="Google Shape;1926;p6"/>
            <p:cNvSpPr/>
            <p:nvPr/>
          </p:nvSpPr>
          <p:spPr>
            <a:xfrm>
              <a:off x="5608825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7" name="Google Shape;1927;p6"/>
            <p:cNvSpPr/>
            <p:nvPr/>
          </p:nvSpPr>
          <p:spPr>
            <a:xfrm>
              <a:off x="5608825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8" name="Google Shape;1928;p6"/>
            <p:cNvSpPr/>
            <p:nvPr/>
          </p:nvSpPr>
          <p:spPr>
            <a:xfrm>
              <a:off x="5608825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9" name="Google Shape;1929;p6"/>
            <p:cNvSpPr/>
            <p:nvPr/>
          </p:nvSpPr>
          <p:spPr>
            <a:xfrm>
              <a:off x="560882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0" name="Google Shape;1930;p6"/>
            <p:cNvSpPr/>
            <p:nvPr/>
          </p:nvSpPr>
          <p:spPr>
            <a:xfrm>
              <a:off x="560882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1" name="Google Shape;1931;p6"/>
            <p:cNvSpPr/>
            <p:nvPr/>
          </p:nvSpPr>
          <p:spPr>
            <a:xfrm>
              <a:off x="560882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2" name="Google Shape;1932;p6"/>
            <p:cNvSpPr/>
            <p:nvPr/>
          </p:nvSpPr>
          <p:spPr>
            <a:xfrm>
              <a:off x="5608825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3" name="Google Shape;1933;p6"/>
            <p:cNvSpPr/>
            <p:nvPr/>
          </p:nvSpPr>
          <p:spPr>
            <a:xfrm>
              <a:off x="560882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4" name="Google Shape;1934;p6"/>
            <p:cNvSpPr/>
            <p:nvPr/>
          </p:nvSpPr>
          <p:spPr>
            <a:xfrm>
              <a:off x="560882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5" name="Google Shape;1935;p6"/>
            <p:cNvSpPr/>
            <p:nvPr/>
          </p:nvSpPr>
          <p:spPr>
            <a:xfrm>
              <a:off x="5608825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6" name="Google Shape;1936;p6"/>
            <p:cNvSpPr/>
            <p:nvPr/>
          </p:nvSpPr>
          <p:spPr>
            <a:xfrm>
              <a:off x="560882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7" name="Google Shape;1937;p6"/>
            <p:cNvSpPr/>
            <p:nvPr/>
          </p:nvSpPr>
          <p:spPr>
            <a:xfrm>
              <a:off x="560882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8" name="Google Shape;1938;p6"/>
            <p:cNvSpPr/>
            <p:nvPr/>
          </p:nvSpPr>
          <p:spPr>
            <a:xfrm>
              <a:off x="5608825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9" name="Google Shape;1939;p6"/>
            <p:cNvSpPr/>
            <p:nvPr/>
          </p:nvSpPr>
          <p:spPr>
            <a:xfrm>
              <a:off x="5608825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0" name="Google Shape;1940;p6"/>
            <p:cNvSpPr/>
            <p:nvPr/>
          </p:nvSpPr>
          <p:spPr>
            <a:xfrm>
              <a:off x="560882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1" name="Google Shape;1941;p6"/>
            <p:cNvSpPr/>
            <p:nvPr/>
          </p:nvSpPr>
          <p:spPr>
            <a:xfrm>
              <a:off x="560882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2" name="Google Shape;1942;p6"/>
            <p:cNvSpPr/>
            <p:nvPr/>
          </p:nvSpPr>
          <p:spPr>
            <a:xfrm>
              <a:off x="5608825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3" name="Google Shape;1943;p6"/>
            <p:cNvSpPr/>
            <p:nvPr/>
          </p:nvSpPr>
          <p:spPr>
            <a:xfrm>
              <a:off x="5608825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4" name="Google Shape;1944;p6"/>
            <p:cNvSpPr/>
            <p:nvPr/>
          </p:nvSpPr>
          <p:spPr>
            <a:xfrm>
              <a:off x="560882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5" name="Google Shape;1945;p6"/>
            <p:cNvSpPr/>
            <p:nvPr/>
          </p:nvSpPr>
          <p:spPr>
            <a:xfrm>
              <a:off x="5608825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6" name="Google Shape;1946;p6"/>
            <p:cNvSpPr/>
            <p:nvPr/>
          </p:nvSpPr>
          <p:spPr>
            <a:xfrm>
              <a:off x="560882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7" name="Google Shape;1947;p6"/>
            <p:cNvSpPr/>
            <p:nvPr/>
          </p:nvSpPr>
          <p:spPr>
            <a:xfrm>
              <a:off x="5608825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8" name="Google Shape;1948;p6"/>
            <p:cNvSpPr/>
            <p:nvPr/>
          </p:nvSpPr>
          <p:spPr>
            <a:xfrm>
              <a:off x="5759350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9" name="Google Shape;1949;p6"/>
            <p:cNvSpPr/>
            <p:nvPr/>
          </p:nvSpPr>
          <p:spPr>
            <a:xfrm>
              <a:off x="5759350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0" name="Google Shape;1950;p6"/>
            <p:cNvSpPr/>
            <p:nvPr/>
          </p:nvSpPr>
          <p:spPr>
            <a:xfrm>
              <a:off x="5759350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1" name="Google Shape;1951;p6"/>
            <p:cNvSpPr/>
            <p:nvPr/>
          </p:nvSpPr>
          <p:spPr>
            <a:xfrm>
              <a:off x="5759350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2" name="Google Shape;1952;p6"/>
            <p:cNvSpPr/>
            <p:nvPr/>
          </p:nvSpPr>
          <p:spPr>
            <a:xfrm>
              <a:off x="5759350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3" name="Google Shape;1953;p6"/>
            <p:cNvSpPr/>
            <p:nvPr/>
          </p:nvSpPr>
          <p:spPr>
            <a:xfrm>
              <a:off x="5759350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4" name="Google Shape;1954;p6"/>
            <p:cNvSpPr/>
            <p:nvPr/>
          </p:nvSpPr>
          <p:spPr>
            <a:xfrm>
              <a:off x="5759350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5" name="Google Shape;1955;p6"/>
            <p:cNvSpPr/>
            <p:nvPr/>
          </p:nvSpPr>
          <p:spPr>
            <a:xfrm>
              <a:off x="5759350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6" name="Google Shape;1956;p6"/>
            <p:cNvSpPr/>
            <p:nvPr/>
          </p:nvSpPr>
          <p:spPr>
            <a:xfrm>
              <a:off x="5759350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7" name="Google Shape;1957;p6"/>
            <p:cNvSpPr/>
            <p:nvPr/>
          </p:nvSpPr>
          <p:spPr>
            <a:xfrm>
              <a:off x="5759350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8" name="Google Shape;1958;p6"/>
            <p:cNvSpPr/>
            <p:nvPr/>
          </p:nvSpPr>
          <p:spPr>
            <a:xfrm>
              <a:off x="5759350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9" name="Google Shape;1959;p6"/>
            <p:cNvSpPr/>
            <p:nvPr/>
          </p:nvSpPr>
          <p:spPr>
            <a:xfrm>
              <a:off x="5909850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0" name="Google Shape;1960;p6"/>
            <p:cNvSpPr/>
            <p:nvPr/>
          </p:nvSpPr>
          <p:spPr>
            <a:xfrm>
              <a:off x="5909850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1" name="Google Shape;1961;p6"/>
            <p:cNvSpPr/>
            <p:nvPr/>
          </p:nvSpPr>
          <p:spPr>
            <a:xfrm>
              <a:off x="5909850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2" name="Google Shape;1962;p6"/>
            <p:cNvSpPr/>
            <p:nvPr/>
          </p:nvSpPr>
          <p:spPr>
            <a:xfrm>
              <a:off x="6060375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3" name="Google Shape;1963;p6"/>
            <p:cNvSpPr/>
            <p:nvPr/>
          </p:nvSpPr>
          <p:spPr>
            <a:xfrm>
              <a:off x="621087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4" name="Google Shape;1964;p6"/>
            <p:cNvSpPr/>
            <p:nvPr/>
          </p:nvSpPr>
          <p:spPr>
            <a:xfrm>
              <a:off x="621087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5" name="Google Shape;1965;p6"/>
            <p:cNvSpPr/>
            <p:nvPr/>
          </p:nvSpPr>
          <p:spPr>
            <a:xfrm>
              <a:off x="6511900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66" name="Google Shape;1966;p6"/>
          <p:cNvGrpSpPr/>
          <p:nvPr/>
        </p:nvGrpSpPr>
        <p:grpSpPr>
          <a:xfrm rot="10800000">
            <a:off x="7682451" y="28707"/>
            <a:ext cx="994639" cy="4940182"/>
            <a:chOff x="5759350" y="388625"/>
            <a:chExt cx="1024450" cy="5088250"/>
          </a:xfrm>
        </p:grpSpPr>
        <p:sp>
          <p:nvSpPr>
            <p:cNvPr id="1967" name="Google Shape;1967;p6"/>
            <p:cNvSpPr/>
            <p:nvPr/>
          </p:nvSpPr>
          <p:spPr>
            <a:xfrm>
              <a:off x="5759350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8" name="Google Shape;1968;p6"/>
            <p:cNvSpPr/>
            <p:nvPr/>
          </p:nvSpPr>
          <p:spPr>
            <a:xfrm>
              <a:off x="5759350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9" name="Google Shape;1969;p6"/>
            <p:cNvSpPr/>
            <p:nvPr/>
          </p:nvSpPr>
          <p:spPr>
            <a:xfrm>
              <a:off x="5759350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0" name="Google Shape;1970;p6"/>
            <p:cNvSpPr/>
            <p:nvPr/>
          </p:nvSpPr>
          <p:spPr>
            <a:xfrm>
              <a:off x="5759350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1" name="Google Shape;1971;p6"/>
            <p:cNvSpPr/>
            <p:nvPr/>
          </p:nvSpPr>
          <p:spPr>
            <a:xfrm>
              <a:off x="5759350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2" name="Google Shape;1972;p6"/>
            <p:cNvSpPr/>
            <p:nvPr/>
          </p:nvSpPr>
          <p:spPr>
            <a:xfrm>
              <a:off x="5759350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3" name="Google Shape;1973;p6"/>
            <p:cNvSpPr/>
            <p:nvPr/>
          </p:nvSpPr>
          <p:spPr>
            <a:xfrm>
              <a:off x="5759350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4" name="Google Shape;1974;p6"/>
            <p:cNvSpPr/>
            <p:nvPr/>
          </p:nvSpPr>
          <p:spPr>
            <a:xfrm>
              <a:off x="5909850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5" name="Google Shape;1975;p6"/>
            <p:cNvSpPr/>
            <p:nvPr/>
          </p:nvSpPr>
          <p:spPr>
            <a:xfrm>
              <a:off x="5909850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6" name="Google Shape;1976;p6"/>
            <p:cNvSpPr/>
            <p:nvPr/>
          </p:nvSpPr>
          <p:spPr>
            <a:xfrm>
              <a:off x="5909850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7" name="Google Shape;1977;p6"/>
            <p:cNvSpPr/>
            <p:nvPr/>
          </p:nvSpPr>
          <p:spPr>
            <a:xfrm>
              <a:off x="5909850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8" name="Google Shape;1978;p6"/>
            <p:cNvSpPr/>
            <p:nvPr/>
          </p:nvSpPr>
          <p:spPr>
            <a:xfrm>
              <a:off x="5909850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9" name="Google Shape;1979;p6"/>
            <p:cNvSpPr/>
            <p:nvPr/>
          </p:nvSpPr>
          <p:spPr>
            <a:xfrm>
              <a:off x="5909850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0" name="Google Shape;1980;p6"/>
            <p:cNvSpPr/>
            <p:nvPr/>
          </p:nvSpPr>
          <p:spPr>
            <a:xfrm>
              <a:off x="5909850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1" name="Google Shape;1981;p6"/>
            <p:cNvSpPr/>
            <p:nvPr/>
          </p:nvSpPr>
          <p:spPr>
            <a:xfrm>
              <a:off x="5909850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2" name="Google Shape;1982;p6"/>
            <p:cNvSpPr/>
            <p:nvPr/>
          </p:nvSpPr>
          <p:spPr>
            <a:xfrm>
              <a:off x="5909850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3" name="Google Shape;1983;p6"/>
            <p:cNvSpPr/>
            <p:nvPr/>
          </p:nvSpPr>
          <p:spPr>
            <a:xfrm>
              <a:off x="5909850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4" name="Google Shape;1984;p6"/>
            <p:cNvSpPr/>
            <p:nvPr/>
          </p:nvSpPr>
          <p:spPr>
            <a:xfrm>
              <a:off x="5909850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5" name="Google Shape;1985;p6"/>
            <p:cNvSpPr/>
            <p:nvPr/>
          </p:nvSpPr>
          <p:spPr>
            <a:xfrm>
              <a:off x="5909850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6" name="Google Shape;1986;p6"/>
            <p:cNvSpPr/>
            <p:nvPr/>
          </p:nvSpPr>
          <p:spPr>
            <a:xfrm>
              <a:off x="5909850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7" name="Google Shape;1987;p6"/>
            <p:cNvSpPr/>
            <p:nvPr/>
          </p:nvSpPr>
          <p:spPr>
            <a:xfrm>
              <a:off x="5909850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8" name="Google Shape;1988;p6"/>
            <p:cNvSpPr/>
            <p:nvPr/>
          </p:nvSpPr>
          <p:spPr>
            <a:xfrm>
              <a:off x="5909850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9" name="Google Shape;1989;p6"/>
            <p:cNvSpPr/>
            <p:nvPr/>
          </p:nvSpPr>
          <p:spPr>
            <a:xfrm>
              <a:off x="5909850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0" name="Google Shape;1990;p6"/>
            <p:cNvSpPr/>
            <p:nvPr/>
          </p:nvSpPr>
          <p:spPr>
            <a:xfrm>
              <a:off x="5909850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1" name="Google Shape;1991;p6"/>
            <p:cNvSpPr/>
            <p:nvPr/>
          </p:nvSpPr>
          <p:spPr>
            <a:xfrm>
              <a:off x="5909850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2" name="Google Shape;1992;p6"/>
            <p:cNvSpPr/>
            <p:nvPr/>
          </p:nvSpPr>
          <p:spPr>
            <a:xfrm>
              <a:off x="5909850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3" name="Google Shape;1993;p6"/>
            <p:cNvSpPr/>
            <p:nvPr/>
          </p:nvSpPr>
          <p:spPr>
            <a:xfrm>
              <a:off x="6060375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4" name="Google Shape;1994;p6"/>
            <p:cNvSpPr/>
            <p:nvPr/>
          </p:nvSpPr>
          <p:spPr>
            <a:xfrm>
              <a:off x="606037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5" name="Google Shape;1995;p6"/>
            <p:cNvSpPr/>
            <p:nvPr/>
          </p:nvSpPr>
          <p:spPr>
            <a:xfrm>
              <a:off x="606037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6" name="Google Shape;1996;p6"/>
            <p:cNvSpPr/>
            <p:nvPr/>
          </p:nvSpPr>
          <p:spPr>
            <a:xfrm>
              <a:off x="606037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7" name="Google Shape;1997;p6"/>
            <p:cNvSpPr/>
            <p:nvPr/>
          </p:nvSpPr>
          <p:spPr>
            <a:xfrm>
              <a:off x="6060375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8" name="Google Shape;1998;p6"/>
            <p:cNvSpPr/>
            <p:nvPr/>
          </p:nvSpPr>
          <p:spPr>
            <a:xfrm>
              <a:off x="606037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9" name="Google Shape;1999;p6"/>
            <p:cNvSpPr/>
            <p:nvPr/>
          </p:nvSpPr>
          <p:spPr>
            <a:xfrm>
              <a:off x="6060375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0" name="Google Shape;2000;p6"/>
            <p:cNvSpPr/>
            <p:nvPr/>
          </p:nvSpPr>
          <p:spPr>
            <a:xfrm>
              <a:off x="606037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1" name="Google Shape;2001;p6"/>
            <p:cNvSpPr/>
            <p:nvPr/>
          </p:nvSpPr>
          <p:spPr>
            <a:xfrm>
              <a:off x="606037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2" name="Google Shape;2002;p6"/>
            <p:cNvSpPr/>
            <p:nvPr/>
          </p:nvSpPr>
          <p:spPr>
            <a:xfrm>
              <a:off x="606037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3" name="Google Shape;2003;p6"/>
            <p:cNvSpPr/>
            <p:nvPr/>
          </p:nvSpPr>
          <p:spPr>
            <a:xfrm>
              <a:off x="606037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4" name="Google Shape;2004;p6"/>
            <p:cNvSpPr/>
            <p:nvPr/>
          </p:nvSpPr>
          <p:spPr>
            <a:xfrm>
              <a:off x="606037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5" name="Google Shape;2005;p6"/>
            <p:cNvSpPr/>
            <p:nvPr/>
          </p:nvSpPr>
          <p:spPr>
            <a:xfrm>
              <a:off x="6060375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6" name="Google Shape;2006;p6"/>
            <p:cNvSpPr/>
            <p:nvPr/>
          </p:nvSpPr>
          <p:spPr>
            <a:xfrm>
              <a:off x="606037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7" name="Google Shape;2007;p6"/>
            <p:cNvSpPr/>
            <p:nvPr/>
          </p:nvSpPr>
          <p:spPr>
            <a:xfrm>
              <a:off x="606037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8" name="Google Shape;2008;p6"/>
            <p:cNvSpPr/>
            <p:nvPr/>
          </p:nvSpPr>
          <p:spPr>
            <a:xfrm>
              <a:off x="6060375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9" name="Google Shape;2009;p6"/>
            <p:cNvSpPr/>
            <p:nvPr/>
          </p:nvSpPr>
          <p:spPr>
            <a:xfrm>
              <a:off x="606037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0" name="Google Shape;2010;p6"/>
            <p:cNvSpPr/>
            <p:nvPr/>
          </p:nvSpPr>
          <p:spPr>
            <a:xfrm>
              <a:off x="6060375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1" name="Google Shape;2011;p6"/>
            <p:cNvSpPr/>
            <p:nvPr/>
          </p:nvSpPr>
          <p:spPr>
            <a:xfrm>
              <a:off x="606037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2" name="Google Shape;2012;p6"/>
            <p:cNvSpPr/>
            <p:nvPr/>
          </p:nvSpPr>
          <p:spPr>
            <a:xfrm>
              <a:off x="606037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3" name="Google Shape;2013;p6"/>
            <p:cNvSpPr/>
            <p:nvPr/>
          </p:nvSpPr>
          <p:spPr>
            <a:xfrm>
              <a:off x="606037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4" name="Google Shape;2014;p6"/>
            <p:cNvSpPr/>
            <p:nvPr/>
          </p:nvSpPr>
          <p:spPr>
            <a:xfrm>
              <a:off x="6060375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5" name="Google Shape;2015;p6"/>
            <p:cNvSpPr/>
            <p:nvPr/>
          </p:nvSpPr>
          <p:spPr>
            <a:xfrm>
              <a:off x="606037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6" name="Google Shape;2016;p6"/>
            <p:cNvSpPr/>
            <p:nvPr/>
          </p:nvSpPr>
          <p:spPr>
            <a:xfrm>
              <a:off x="6060375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7" name="Google Shape;2017;p6"/>
            <p:cNvSpPr/>
            <p:nvPr/>
          </p:nvSpPr>
          <p:spPr>
            <a:xfrm>
              <a:off x="606037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8" name="Google Shape;2018;p6"/>
            <p:cNvSpPr/>
            <p:nvPr/>
          </p:nvSpPr>
          <p:spPr>
            <a:xfrm>
              <a:off x="6060375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9" name="Google Shape;2019;p6"/>
            <p:cNvSpPr/>
            <p:nvPr/>
          </p:nvSpPr>
          <p:spPr>
            <a:xfrm>
              <a:off x="6210875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0" name="Google Shape;2020;p6"/>
            <p:cNvSpPr/>
            <p:nvPr/>
          </p:nvSpPr>
          <p:spPr>
            <a:xfrm>
              <a:off x="621087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1" name="Google Shape;2021;p6"/>
            <p:cNvSpPr/>
            <p:nvPr/>
          </p:nvSpPr>
          <p:spPr>
            <a:xfrm>
              <a:off x="6210875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2" name="Google Shape;2022;p6"/>
            <p:cNvSpPr/>
            <p:nvPr/>
          </p:nvSpPr>
          <p:spPr>
            <a:xfrm>
              <a:off x="621087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3" name="Google Shape;2023;p6"/>
            <p:cNvSpPr/>
            <p:nvPr/>
          </p:nvSpPr>
          <p:spPr>
            <a:xfrm>
              <a:off x="621087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4" name="Google Shape;2024;p6"/>
            <p:cNvSpPr/>
            <p:nvPr/>
          </p:nvSpPr>
          <p:spPr>
            <a:xfrm>
              <a:off x="6210875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5" name="Google Shape;2025;p6"/>
            <p:cNvSpPr/>
            <p:nvPr/>
          </p:nvSpPr>
          <p:spPr>
            <a:xfrm>
              <a:off x="6210875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6" name="Google Shape;2026;p6"/>
            <p:cNvSpPr/>
            <p:nvPr/>
          </p:nvSpPr>
          <p:spPr>
            <a:xfrm>
              <a:off x="621087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7" name="Google Shape;2027;p6"/>
            <p:cNvSpPr/>
            <p:nvPr/>
          </p:nvSpPr>
          <p:spPr>
            <a:xfrm>
              <a:off x="621087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8" name="Google Shape;2028;p6"/>
            <p:cNvSpPr/>
            <p:nvPr/>
          </p:nvSpPr>
          <p:spPr>
            <a:xfrm>
              <a:off x="621087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9" name="Google Shape;2029;p6"/>
            <p:cNvSpPr/>
            <p:nvPr/>
          </p:nvSpPr>
          <p:spPr>
            <a:xfrm>
              <a:off x="621087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0" name="Google Shape;2030;p6"/>
            <p:cNvSpPr/>
            <p:nvPr/>
          </p:nvSpPr>
          <p:spPr>
            <a:xfrm>
              <a:off x="6210875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1" name="Google Shape;2031;p6"/>
            <p:cNvSpPr/>
            <p:nvPr/>
          </p:nvSpPr>
          <p:spPr>
            <a:xfrm>
              <a:off x="621087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2" name="Google Shape;2032;p6"/>
            <p:cNvSpPr/>
            <p:nvPr/>
          </p:nvSpPr>
          <p:spPr>
            <a:xfrm>
              <a:off x="6210875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3" name="Google Shape;2033;p6"/>
            <p:cNvSpPr/>
            <p:nvPr/>
          </p:nvSpPr>
          <p:spPr>
            <a:xfrm>
              <a:off x="621087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4" name="Google Shape;2034;p6"/>
            <p:cNvSpPr/>
            <p:nvPr/>
          </p:nvSpPr>
          <p:spPr>
            <a:xfrm>
              <a:off x="621087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5" name="Google Shape;2035;p6"/>
            <p:cNvSpPr/>
            <p:nvPr/>
          </p:nvSpPr>
          <p:spPr>
            <a:xfrm>
              <a:off x="621087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6" name="Google Shape;2036;p6"/>
            <p:cNvSpPr/>
            <p:nvPr/>
          </p:nvSpPr>
          <p:spPr>
            <a:xfrm>
              <a:off x="6210875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7" name="Google Shape;2037;p6"/>
            <p:cNvSpPr/>
            <p:nvPr/>
          </p:nvSpPr>
          <p:spPr>
            <a:xfrm>
              <a:off x="621087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8" name="Google Shape;2038;p6"/>
            <p:cNvSpPr/>
            <p:nvPr/>
          </p:nvSpPr>
          <p:spPr>
            <a:xfrm>
              <a:off x="6210875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9" name="Google Shape;2039;p6"/>
            <p:cNvSpPr/>
            <p:nvPr/>
          </p:nvSpPr>
          <p:spPr>
            <a:xfrm>
              <a:off x="6361375" y="3886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0" name="Google Shape;2040;p6"/>
            <p:cNvSpPr/>
            <p:nvPr/>
          </p:nvSpPr>
          <p:spPr>
            <a:xfrm>
              <a:off x="6361375" y="53912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1" name="Google Shape;2041;p6"/>
            <p:cNvSpPr/>
            <p:nvPr/>
          </p:nvSpPr>
          <p:spPr>
            <a:xfrm>
              <a:off x="6361375" y="9906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2" name="Google Shape;2042;p6"/>
            <p:cNvSpPr/>
            <p:nvPr/>
          </p:nvSpPr>
          <p:spPr>
            <a:xfrm>
              <a:off x="6361375" y="12917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3" name="Google Shape;2043;p6"/>
            <p:cNvSpPr/>
            <p:nvPr/>
          </p:nvSpPr>
          <p:spPr>
            <a:xfrm>
              <a:off x="6361375" y="159270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4" name="Google Shape;2044;p6"/>
            <p:cNvSpPr/>
            <p:nvPr/>
          </p:nvSpPr>
          <p:spPr>
            <a:xfrm>
              <a:off x="6361375" y="20442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5" name="Google Shape;2045;p6"/>
            <p:cNvSpPr/>
            <p:nvPr/>
          </p:nvSpPr>
          <p:spPr>
            <a:xfrm>
              <a:off x="6361375" y="23452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6" name="Google Shape;2046;p6"/>
            <p:cNvSpPr/>
            <p:nvPr/>
          </p:nvSpPr>
          <p:spPr>
            <a:xfrm>
              <a:off x="6361375" y="27968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7" name="Google Shape;2047;p6"/>
            <p:cNvSpPr/>
            <p:nvPr/>
          </p:nvSpPr>
          <p:spPr>
            <a:xfrm>
              <a:off x="6361375" y="30978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8" name="Google Shape;2048;p6"/>
            <p:cNvSpPr/>
            <p:nvPr/>
          </p:nvSpPr>
          <p:spPr>
            <a:xfrm>
              <a:off x="6361375" y="32483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9" name="Google Shape;2049;p6"/>
            <p:cNvSpPr/>
            <p:nvPr/>
          </p:nvSpPr>
          <p:spPr>
            <a:xfrm>
              <a:off x="6361375" y="35493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0" name="Google Shape;2050;p6"/>
            <p:cNvSpPr/>
            <p:nvPr/>
          </p:nvSpPr>
          <p:spPr>
            <a:xfrm>
              <a:off x="6361375" y="36998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1" name="Google Shape;2051;p6"/>
            <p:cNvSpPr/>
            <p:nvPr/>
          </p:nvSpPr>
          <p:spPr>
            <a:xfrm>
              <a:off x="6361375" y="38503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2" name="Google Shape;2052;p6"/>
            <p:cNvSpPr/>
            <p:nvPr/>
          </p:nvSpPr>
          <p:spPr>
            <a:xfrm>
              <a:off x="6361375" y="41514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3" name="Google Shape;2053;p6"/>
            <p:cNvSpPr/>
            <p:nvPr/>
          </p:nvSpPr>
          <p:spPr>
            <a:xfrm>
              <a:off x="6361375" y="43019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4" name="Google Shape;2054;p6"/>
            <p:cNvSpPr/>
            <p:nvPr/>
          </p:nvSpPr>
          <p:spPr>
            <a:xfrm>
              <a:off x="6361375" y="47534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5" name="Google Shape;2055;p6"/>
            <p:cNvSpPr/>
            <p:nvPr/>
          </p:nvSpPr>
          <p:spPr>
            <a:xfrm>
              <a:off x="6361375" y="505445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6" name="Google Shape;2056;p6"/>
            <p:cNvSpPr/>
            <p:nvPr/>
          </p:nvSpPr>
          <p:spPr>
            <a:xfrm>
              <a:off x="6361375" y="52049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7" name="Google Shape;2057;p6"/>
            <p:cNvSpPr/>
            <p:nvPr/>
          </p:nvSpPr>
          <p:spPr>
            <a:xfrm>
              <a:off x="6511900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8" name="Google Shape;2058;p6"/>
            <p:cNvSpPr/>
            <p:nvPr/>
          </p:nvSpPr>
          <p:spPr>
            <a:xfrm>
              <a:off x="6511900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9" name="Google Shape;2059;p6"/>
            <p:cNvSpPr/>
            <p:nvPr/>
          </p:nvSpPr>
          <p:spPr>
            <a:xfrm>
              <a:off x="6511900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0" name="Google Shape;2060;p6"/>
            <p:cNvSpPr/>
            <p:nvPr/>
          </p:nvSpPr>
          <p:spPr>
            <a:xfrm>
              <a:off x="6511900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1" name="Google Shape;2061;p6"/>
            <p:cNvSpPr/>
            <p:nvPr/>
          </p:nvSpPr>
          <p:spPr>
            <a:xfrm>
              <a:off x="6511900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2" name="Google Shape;2062;p6"/>
            <p:cNvSpPr/>
            <p:nvPr/>
          </p:nvSpPr>
          <p:spPr>
            <a:xfrm>
              <a:off x="6511900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3" name="Google Shape;2063;p6"/>
            <p:cNvSpPr/>
            <p:nvPr/>
          </p:nvSpPr>
          <p:spPr>
            <a:xfrm>
              <a:off x="6511900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4" name="Google Shape;2064;p6"/>
            <p:cNvSpPr/>
            <p:nvPr/>
          </p:nvSpPr>
          <p:spPr>
            <a:xfrm>
              <a:off x="6511900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5" name="Google Shape;2065;p6"/>
            <p:cNvSpPr/>
            <p:nvPr/>
          </p:nvSpPr>
          <p:spPr>
            <a:xfrm>
              <a:off x="6662400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6" name="Google Shape;2066;p6"/>
            <p:cNvSpPr/>
            <p:nvPr/>
          </p:nvSpPr>
          <p:spPr>
            <a:xfrm>
              <a:off x="6662400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7" name="Google Shape;2067;p6"/>
            <p:cNvSpPr/>
            <p:nvPr/>
          </p:nvSpPr>
          <p:spPr>
            <a:xfrm>
              <a:off x="6662400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68" name="Google Shape;2068;p6"/>
          <p:cNvGrpSpPr/>
          <p:nvPr/>
        </p:nvGrpSpPr>
        <p:grpSpPr>
          <a:xfrm rot="10800000">
            <a:off x="7682451" y="28707"/>
            <a:ext cx="1140783" cy="5086302"/>
            <a:chOff x="5608825" y="238125"/>
            <a:chExt cx="1174975" cy="5238750"/>
          </a:xfrm>
        </p:grpSpPr>
        <p:sp>
          <p:nvSpPr>
            <p:cNvPr id="2069" name="Google Shape;2069;p6"/>
            <p:cNvSpPr/>
            <p:nvPr/>
          </p:nvSpPr>
          <p:spPr>
            <a:xfrm>
              <a:off x="5608825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0" name="Google Shape;2070;p6"/>
            <p:cNvSpPr/>
            <p:nvPr/>
          </p:nvSpPr>
          <p:spPr>
            <a:xfrm>
              <a:off x="560882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1" name="Google Shape;2071;p6"/>
            <p:cNvSpPr/>
            <p:nvPr/>
          </p:nvSpPr>
          <p:spPr>
            <a:xfrm>
              <a:off x="560882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2" name="Google Shape;2072;p6"/>
            <p:cNvSpPr/>
            <p:nvPr/>
          </p:nvSpPr>
          <p:spPr>
            <a:xfrm>
              <a:off x="560882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3" name="Google Shape;2073;p6"/>
            <p:cNvSpPr/>
            <p:nvPr/>
          </p:nvSpPr>
          <p:spPr>
            <a:xfrm>
              <a:off x="5759350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4" name="Google Shape;2074;p6"/>
            <p:cNvSpPr/>
            <p:nvPr/>
          </p:nvSpPr>
          <p:spPr>
            <a:xfrm>
              <a:off x="5759350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5" name="Google Shape;2075;p6"/>
            <p:cNvSpPr/>
            <p:nvPr/>
          </p:nvSpPr>
          <p:spPr>
            <a:xfrm>
              <a:off x="5759350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6" name="Google Shape;2076;p6"/>
            <p:cNvSpPr/>
            <p:nvPr/>
          </p:nvSpPr>
          <p:spPr>
            <a:xfrm>
              <a:off x="5759350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7" name="Google Shape;2077;p6"/>
            <p:cNvSpPr/>
            <p:nvPr/>
          </p:nvSpPr>
          <p:spPr>
            <a:xfrm>
              <a:off x="5759350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8" name="Google Shape;2078;p6"/>
            <p:cNvSpPr/>
            <p:nvPr/>
          </p:nvSpPr>
          <p:spPr>
            <a:xfrm>
              <a:off x="5759350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9" name="Google Shape;2079;p6"/>
            <p:cNvSpPr/>
            <p:nvPr/>
          </p:nvSpPr>
          <p:spPr>
            <a:xfrm>
              <a:off x="5759350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0" name="Google Shape;2080;p6"/>
            <p:cNvSpPr/>
            <p:nvPr/>
          </p:nvSpPr>
          <p:spPr>
            <a:xfrm>
              <a:off x="5759350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1" name="Google Shape;2081;p6"/>
            <p:cNvSpPr/>
            <p:nvPr/>
          </p:nvSpPr>
          <p:spPr>
            <a:xfrm>
              <a:off x="5759350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2" name="Google Shape;2082;p6"/>
            <p:cNvSpPr/>
            <p:nvPr/>
          </p:nvSpPr>
          <p:spPr>
            <a:xfrm>
              <a:off x="5759350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3" name="Google Shape;2083;p6"/>
            <p:cNvSpPr/>
            <p:nvPr/>
          </p:nvSpPr>
          <p:spPr>
            <a:xfrm>
              <a:off x="5759350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4" name="Google Shape;2084;p6"/>
            <p:cNvSpPr/>
            <p:nvPr/>
          </p:nvSpPr>
          <p:spPr>
            <a:xfrm>
              <a:off x="5759350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5" name="Google Shape;2085;p6"/>
            <p:cNvSpPr/>
            <p:nvPr/>
          </p:nvSpPr>
          <p:spPr>
            <a:xfrm>
              <a:off x="5759350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6" name="Google Shape;2086;p6"/>
            <p:cNvSpPr/>
            <p:nvPr/>
          </p:nvSpPr>
          <p:spPr>
            <a:xfrm>
              <a:off x="5759350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7" name="Google Shape;2087;p6"/>
            <p:cNvSpPr/>
            <p:nvPr/>
          </p:nvSpPr>
          <p:spPr>
            <a:xfrm>
              <a:off x="5759350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8" name="Google Shape;2088;p6"/>
            <p:cNvSpPr/>
            <p:nvPr/>
          </p:nvSpPr>
          <p:spPr>
            <a:xfrm>
              <a:off x="5759350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9" name="Google Shape;2089;p6"/>
            <p:cNvSpPr/>
            <p:nvPr/>
          </p:nvSpPr>
          <p:spPr>
            <a:xfrm>
              <a:off x="5759350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0" name="Google Shape;2090;p6"/>
            <p:cNvSpPr/>
            <p:nvPr/>
          </p:nvSpPr>
          <p:spPr>
            <a:xfrm>
              <a:off x="5909850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1" name="Google Shape;2091;p6"/>
            <p:cNvSpPr/>
            <p:nvPr/>
          </p:nvSpPr>
          <p:spPr>
            <a:xfrm>
              <a:off x="5909850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2" name="Google Shape;2092;p6"/>
            <p:cNvSpPr/>
            <p:nvPr/>
          </p:nvSpPr>
          <p:spPr>
            <a:xfrm>
              <a:off x="5909850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3" name="Google Shape;2093;p6"/>
            <p:cNvSpPr/>
            <p:nvPr/>
          </p:nvSpPr>
          <p:spPr>
            <a:xfrm>
              <a:off x="5909850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4" name="Google Shape;2094;p6"/>
            <p:cNvSpPr/>
            <p:nvPr/>
          </p:nvSpPr>
          <p:spPr>
            <a:xfrm>
              <a:off x="5909850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5" name="Google Shape;2095;p6"/>
            <p:cNvSpPr/>
            <p:nvPr/>
          </p:nvSpPr>
          <p:spPr>
            <a:xfrm>
              <a:off x="5909850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6" name="Google Shape;2096;p6"/>
            <p:cNvSpPr/>
            <p:nvPr/>
          </p:nvSpPr>
          <p:spPr>
            <a:xfrm>
              <a:off x="5909850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7" name="Google Shape;2097;p6"/>
            <p:cNvSpPr/>
            <p:nvPr/>
          </p:nvSpPr>
          <p:spPr>
            <a:xfrm>
              <a:off x="5909850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8" name="Google Shape;2098;p6"/>
            <p:cNvSpPr/>
            <p:nvPr/>
          </p:nvSpPr>
          <p:spPr>
            <a:xfrm>
              <a:off x="5909850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9" name="Google Shape;2099;p6"/>
            <p:cNvSpPr/>
            <p:nvPr/>
          </p:nvSpPr>
          <p:spPr>
            <a:xfrm>
              <a:off x="5909850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0" name="Google Shape;2100;p6"/>
            <p:cNvSpPr/>
            <p:nvPr/>
          </p:nvSpPr>
          <p:spPr>
            <a:xfrm>
              <a:off x="5909850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1" name="Google Shape;2101;p6"/>
            <p:cNvSpPr/>
            <p:nvPr/>
          </p:nvSpPr>
          <p:spPr>
            <a:xfrm>
              <a:off x="5909850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2" name="Google Shape;2102;p6"/>
            <p:cNvSpPr/>
            <p:nvPr/>
          </p:nvSpPr>
          <p:spPr>
            <a:xfrm>
              <a:off x="5909850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3" name="Google Shape;2103;p6"/>
            <p:cNvSpPr/>
            <p:nvPr/>
          </p:nvSpPr>
          <p:spPr>
            <a:xfrm>
              <a:off x="606037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4" name="Google Shape;2104;p6"/>
            <p:cNvSpPr/>
            <p:nvPr/>
          </p:nvSpPr>
          <p:spPr>
            <a:xfrm>
              <a:off x="6060375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5" name="Google Shape;2105;p6"/>
            <p:cNvSpPr/>
            <p:nvPr/>
          </p:nvSpPr>
          <p:spPr>
            <a:xfrm>
              <a:off x="6060375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6" name="Google Shape;2106;p6"/>
            <p:cNvSpPr/>
            <p:nvPr/>
          </p:nvSpPr>
          <p:spPr>
            <a:xfrm>
              <a:off x="6060375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7" name="Google Shape;2107;p6"/>
            <p:cNvSpPr/>
            <p:nvPr/>
          </p:nvSpPr>
          <p:spPr>
            <a:xfrm>
              <a:off x="6060375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8" name="Google Shape;2108;p6"/>
            <p:cNvSpPr/>
            <p:nvPr/>
          </p:nvSpPr>
          <p:spPr>
            <a:xfrm>
              <a:off x="6060375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9" name="Google Shape;2109;p6"/>
            <p:cNvSpPr/>
            <p:nvPr/>
          </p:nvSpPr>
          <p:spPr>
            <a:xfrm>
              <a:off x="606037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0" name="Google Shape;2110;p6"/>
            <p:cNvSpPr/>
            <p:nvPr/>
          </p:nvSpPr>
          <p:spPr>
            <a:xfrm>
              <a:off x="6060375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1" name="Google Shape;2111;p6"/>
            <p:cNvSpPr/>
            <p:nvPr/>
          </p:nvSpPr>
          <p:spPr>
            <a:xfrm>
              <a:off x="621087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2" name="Google Shape;2112;p6"/>
            <p:cNvSpPr/>
            <p:nvPr/>
          </p:nvSpPr>
          <p:spPr>
            <a:xfrm>
              <a:off x="621087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3" name="Google Shape;2113;p6"/>
            <p:cNvSpPr/>
            <p:nvPr/>
          </p:nvSpPr>
          <p:spPr>
            <a:xfrm>
              <a:off x="621087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4" name="Google Shape;2114;p6"/>
            <p:cNvSpPr/>
            <p:nvPr/>
          </p:nvSpPr>
          <p:spPr>
            <a:xfrm>
              <a:off x="621087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5" name="Google Shape;2115;p6"/>
            <p:cNvSpPr/>
            <p:nvPr/>
          </p:nvSpPr>
          <p:spPr>
            <a:xfrm>
              <a:off x="621087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6" name="Google Shape;2116;p6"/>
            <p:cNvSpPr/>
            <p:nvPr/>
          </p:nvSpPr>
          <p:spPr>
            <a:xfrm>
              <a:off x="6361375" y="14422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7" name="Google Shape;2117;p6"/>
            <p:cNvSpPr/>
            <p:nvPr/>
          </p:nvSpPr>
          <p:spPr>
            <a:xfrm>
              <a:off x="6361375" y="264627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8" name="Google Shape;2118;p6"/>
            <p:cNvSpPr/>
            <p:nvPr/>
          </p:nvSpPr>
          <p:spPr>
            <a:xfrm>
              <a:off x="6662400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19" name="Google Shape;2119;p6"/>
          <p:cNvSpPr txBox="1">
            <a:spLocks noGrp="1"/>
          </p:cNvSpPr>
          <p:nvPr>
            <p:ph type="sldNum" idx="12"/>
          </p:nvPr>
        </p:nvSpPr>
        <p:spPr>
          <a:xfrm>
            <a:off x="91531" y="472020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1" name="Google Shape;2401;p8"/>
          <p:cNvSpPr txBox="1">
            <a:spLocks noGrp="1"/>
          </p:cNvSpPr>
          <p:nvPr>
            <p:ph type="title"/>
          </p:nvPr>
        </p:nvSpPr>
        <p:spPr>
          <a:xfrm>
            <a:off x="718300" y="739375"/>
            <a:ext cx="67611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grpSp>
        <p:nvGrpSpPr>
          <p:cNvPr id="2402" name="Google Shape;2402;p8"/>
          <p:cNvGrpSpPr/>
          <p:nvPr/>
        </p:nvGrpSpPr>
        <p:grpSpPr>
          <a:xfrm rot="10800000">
            <a:off x="8851487" y="28707"/>
            <a:ext cx="264012" cy="5086302"/>
            <a:chOff x="5307800" y="238125"/>
            <a:chExt cx="271925" cy="5238750"/>
          </a:xfrm>
        </p:grpSpPr>
        <p:sp>
          <p:nvSpPr>
            <p:cNvPr id="2403" name="Google Shape;2403;p8"/>
            <p:cNvSpPr/>
            <p:nvPr/>
          </p:nvSpPr>
          <p:spPr>
            <a:xfrm>
              <a:off x="5307800" y="2381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4" name="Google Shape;2404;p8"/>
            <p:cNvSpPr/>
            <p:nvPr/>
          </p:nvSpPr>
          <p:spPr>
            <a:xfrm>
              <a:off x="5307800" y="3886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5" name="Google Shape;2405;p8"/>
            <p:cNvSpPr/>
            <p:nvPr/>
          </p:nvSpPr>
          <p:spPr>
            <a:xfrm>
              <a:off x="5307800" y="53912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6" name="Google Shape;2406;p8"/>
            <p:cNvSpPr/>
            <p:nvPr/>
          </p:nvSpPr>
          <p:spPr>
            <a:xfrm>
              <a:off x="5307800" y="6896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7" name="Google Shape;2407;p8"/>
            <p:cNvSpPr/>
            <p:nvPr/>
          </p:nvSpPr>
          <p:spPr>
            <a:xfrm>
              <a:off x="5307800" y="8401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8" name="Google Shape;2408;p8"/>
            <p:cNvSpPr/>
            <p:nvPr/>
          </p:nvSpPr>
          <p:spPr>
            <a:xfrm>
              <a:off x="5307800" y="9906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9" name="Google Shape;2409;p8"/>
            <p:cNvSpPr/>
            <p:nvPr/>
          </p:nvSpPr>
          <p:spPr>
            <a:xfrm>
              <a:off x="5307800" y="11411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0" name="Google Shape;2410;p8"/>
            <p:cNvSpPr/>
            <p:nvPr/>
          </p:nvSpPr>
          <p:spPr>
            <a:xfrm>
              <a:off x="5307800" y="12917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1" name="Google Shape;2411;p8"/>
            <p:cNvSpPr/>
            <p:nvPr/>
          </p:nvSpPr>
          <p:spPr>
            <a:xfrm>
              <a:off x="5307800" y="14422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2" name="Google Shape;2412;p8"/>
            <p:cNvSpPr/>
            <p:nvPr/>
          </p:nvSpPr>
          <p:spPr>
            <a:xfrm>
              <a:off x="5307800" y="159270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3" name="Google Shape;2413;p8"/>
            <p:cNvSpPr/>
            <p:nvPr/>
          </p:nvSpPr>
          <p:spPr>
            <a:xfrm>
              <a:off x="5307800" y="17432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4" name="Google Shape;2414;p8"/>
            <p:cNvSpPr/>
            <p:nvPr/>
          </p:nvSpPr>
          <p:spPr>
            <a:xfrm>
              <a:off x="5307800" y="18937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5" name="Google Shape;2415;p8"/>
            <p:cNvSpPr/>
            <p:nvPr/>
          </p:nvSpPr>
          <p:spPr>
            <a:xfrm>
              <a:off x="5307800" y="20442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6" name="Google Shape;2416;p8"/>
            <p:cNvSpPr/>
            <p:nvPr/>
          </p:nvSpPr>
          <p:spPr>
            <a:xfrm>
              <a:off x="5307800" y="21947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7" name="Google Shape;2417;p8"/>
            <p:cNvSpPr/>
            <p:nvPr/>
          </p:nvSpPr>
          <p:spPr>
            <a:xfrm>
              <a:off x="5307800" y="23452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8" name="Google Shape;2418;p8"/>
            <p:cNvSpPr/>
            <p:nvPr/>
          </p:nvSpPr>
          <p:spPr>
            <a:xfrm>
              <a:off x="5307800" y="24957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9" name="Google Shape;2419;p8"/>
            <p:cNvSpPr/>
            <p:nvPr/>
          </p:nvSpPr>
          <p:spPr>
            <a:xfrm>
              <a:off x="5307800" y="264627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0" name="Google Shape;2420;p8"/>
            <p:cNvSpPr/>
            <p:nvPr/>
          </p:nvSpPr>
          <p:spPr>
            <a:xfrm>
              <a:off x="5307800" y="27968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1" name="Google Shape;2421;p8"/>
            <p:cNvSpPr/>
            <p:nvPr/>
          </p:nvSpPr>
          <p:spPr>
            <a:xfrm>
              <a:off x="5307800" y="294730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2" name="Google Shape;2422;p8"/>
            <p:cNvSpPr/>
            <p:nvPr/>
          </p:nvSpPr>
          <p:spPr>
            <a:xfrm>
              <a:off x="5307800" y="30978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3" name="Google Shape;2423;p8"/>
            <p:cNvSpPr/>
            <p:nvPr/>
          </p:nvSpPr>
          <p:spPr>
            <a:xfrm>
              <a:off x="5307800" y="32483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4" name="Google Shape;2424;p8"/>
            <p:cNvSpPr/>
            <p:nvPr/>
          </p:nvSpPr>
          <p:spPr>
            <a:xfrm>
              <a:off x="5307800" y="33988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5" name="Google Shape;2425;p8"/>
            <p:cNvSpPr/>
            <p:nvPr/>
          </p:nvSpPr>
          <p:spPr>
            <a:xfrm>
              <a:off x="5307800" y="35493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6" name="Google Shape;2426;p8"/>
            <p:cNvSpPr/>
            <p:nvPr/>
          </p:nvSpPr>
          <p:spPr>
            <a:xfrm>
              <a:off x="5307800" y="36998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7" name="Google Shape;2427;p8"/>
            <p:cNvSpPr/>
            <p:nvPr/>
          </p:nvSpPr>
          <p:spPr>
            <a:xfrm>
              <a:off x="5307800" y="38503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8" name="Google Shape;2428;p8"/>
            <p:cNvSpPr/>
            <p:nvPr/>
          </p:nvSpPr>
          <p:spPr>
            <a:xfrm>
              <a:off x="5307800" y="400087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9" name="Google Shape;2429;p8"/>
            <p:cNvSpPr/>
            <p:nvPr/>
          </p:nvSpPr>
          <p:spPr>
            <a:xfrm>
              <a:off x="5307800" y="41514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0" name="Google Shape;2430;p8"/>
            <p:cNvSpPr/>
            <p:nvPr/>
          </p:nvSpPr>
          <p:spPr>
            <a:xfrm>
              <a:off x="5307800" y="43019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1" name="Google Shape;2431;p8"/>
            <p:cNvSpPr/>
            <p:nvPr/>
          </p:nvSpPr>
          <p:spPr>
            <a:xfrm>
              <a:off x="5307800" y="44524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2" name="Google Shape;2432;p8"/>
            <p:cNvSpPr/>
            <p:nvPr/>
          </p:nvSpPr>
          <p:spPr>
            <a:xfrm>
              <a:off x="5307800" y="46029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3" name="Google Shape;2433;p8"/>
            <p:cNvSpPr/>
            <p:nvPr/>
          </p:nvSpPr>
          <p:spPr>
            <a:xfrm>
              <a:off x="5307800" y="47534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4" name="Google Shape;2434;p8"/>
            <p:cNvSpPr/>
            <p:nvPr/>
          </p:nvSpPr>
          <p:spPr>
            <a:xfrm>
              <a:off x="5307800" y="49039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5" name="Google Shape;2435;p8"/>
            <p:cNvSpPr/>
            <p:nvPr/>
          </p:nvSpPr>
          <p:spPr>
            <a:xfrm>
              <a:off x="5307800" y="505445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6" name="Google Shape;2436;p8"/>
            <p:cNvSpPr/>
            <p:nvPr/>
          </p:nvSpPr>
          <p:spPr>
            <a:xfrm>
              <a:off x="5307800" y="52049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7" name="Google Shape;2437;p8"/>
            <p:cNvSpPr/>
            <p:nvPr/>
          </p:nvSpPr>
          <p:spPr>
            <a:xfrm>
              <a:off x="5307800" y="53554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8" name="Google Shape;2438;p8"/>
            <p:cNvSpPr/>
            <p:nvPr/>
          </p:nvSpPr>
          <p:spPr>
            <a:xfrm>
              <a:off x="545832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9" name="Google Shape;2439;p8"/>
            <p:cNvSpPr/>
            <p:nvPr/>
          </p:nvSpPr>
          <p:spPr>
            <a:xfrm>
              <a:off x="5458325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0" name="Google Shape;2440;p8"/>
            <p:cNvSpPr/>
            <p:nvPr/>
          </p:nvSpPr>
          <p:spPr>
            <a:xfrm>
              <a:off x="545832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1" name="Google Shape;2441;p8"/>
            <p:cNvSpPr/>
            <p:nvPr/>
          </p:nvSpPr>
          <p:spPr>
            <a:xfrm>
              <a:off x="5458325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2" name="Google Shape;2442;p8"/>
            <p:cNvSpPr/>
            <p:nvPr/>
          </p:nvSpPr>
          <p:spPr>
            <a:xfrm>
              <a:off x="5458325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3" name="Google Shape;2443;p8"/>
            <p:cNvSpPr/>
            <p:nvPr/>
          </p:nvSpPr>
          <p:spPr>
            <a:xfrm>
              <a:off x="545832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4" name="Google Shape;2444;p8"/>
            <p:cNvSpPr/>
            <p:nvPr/>
          </p:nvSpPr>
          <p:spPr>
            <a:xfrm>
              <a:off x="545832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5" name="Google Shape;2445;p8"/>
            <p:cNvSpPr/>
            <p:nvPr/>
          </p:nvSpPr>
          <p:spPr>
            <a:xfrm>
              <a:off x="545832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6" name="Google Shape;2446;p8"/>
            <p:cNvSpPr/>
            <p:nvPr/>
          </p:nvSpPr>
          <p:spPr>
            <a:xfrm>
              <a:off x="545832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7" name="Google Shape;2447;p8"/>
            <p:cNvSpPr/>
            <p:nvPr/>
          </p:nvSpPr>
          <p:spPr>
            <a:xfrm>
              <a:off x="545832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8" name="Google Shape;2448;p8"/>
            <p:cNvSpPr/>
            <p:nvPr/>
          </p:nvSpPr>
          <p:spPr>
            <a:xfrm>
              <a:off x="5458325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9" name="Google Shape;2449;p8"/>
            <p:cNvSpPr/>
            <p:nvPr/>
          </p:nvSpPr>
          <p:spPr>
            <a:xfrm>
              <a:off x="545832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0" name="Google Shape;2450;p8"/>
            <p:cNvSpPr/>
            <p:nvPr/>
          </p:nvSpPr>
          <p:spPr>
            <a:xfrm>
              <a:off x="5458325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1" name="Google Shape;2451;p8"/>
            <p:cNvSpPr/>
            <p:nvPr/>
          </p:nvSpPr>
          <p:spPr>
            <a:xfrm>
              <a:off x="545832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2" name="Google Shape;2452;p8"/>
            <p:cNvSpPr/>
            <p:nvPr/>
          </p:nvSpPr>
          <p:spPr>
            <a:xfrm>
              <a:off x="5458325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3" name="Google Shape;2453;p8"/>
            <p:cNvSpPr/>
            <p:nvPr/>
          </p:nvSpPr>
          <p:spPr>
            <a:xfrm>
              <a:off x="5458325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4" name="Google Shape;2454;p8"/>
            <p:cNvSpPr/>
            <p:nvPr/>
          </p:nvSpPr>
          <p:spPr>
            <a:xfrm>
              <a:off x="545832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5" name="Google Shape;2455;p8"/>
            <p:cNvSpPr/>
            <p:nvPr/>
          </p:nvSpPr>
          <p:spPr>
            <a:xfrm>
              <a:off x="5458325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6" name="Google Shape;2456;p8"/>
            <p:cNvSpPr/>
            <p:nvPr/>
          </p:nvSpPr>
          <p:spPr>
            <a:xfrm>
              <a:off x="5458325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7" name="Google Shape;2457;p8"/>
            <p:cNvSpPr/>
            <p:nvPr/>
          </p:nvSpPr>
          <p:spPr>
            <a:xfrm>
              <a:off x="5458325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8" name="Google Shape;2458;p8"/>
            <p:cNvSpPr/>
            <p:nvPr/>
          </p:nvSpPr>
          <p:spPr>
            <a:xfrm>
              <a:off x="545832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9" name="Google Shape;2459;p8"/>
            <p:cNvSpPr/>
            <p:nvPr/>
          </p:nvSpPr>
          <p:spPr>
            <a:xfrm>
              <a:off x="5458325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60" name="Google Shape;2460;p8"/>
          <p:cNvGrpSpPr/>
          <p:nvPr/>
        </p:nvGrpSpPr>
        <p:grpSpPr>
          <a:xfrm rot="10800000">
            <a:off x="7828571" y="28707"/>
            <a:ext cx="1140783" cy="5086302"/>
            <a:chOff x="5458325" y="238125"/>
            <a:chExt cx="1174975" cy="5238750"/>
          </a:xfrm>
        </p:grpSpPr>
        <p:sp>
          <p:nvSpPr>
            <p:cNvPr id="2461" name="Google Shape;2461;p8"/>
            <p:cNvSpPr/>
            <p:nvPr/>
          </p:nvSpPr>
          <p:spPr>
            <a:xfrm>
              <a:off x="5458325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2" name="Google Shape;2462;p8"/>
            <p:cNvSpPr/>
            <p:nvPr/>
          </p:nvSpPr>
          <p:spPr>
            <a:xfrm>
              <a:off x="545832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3" name="Google Shape;2463;p8"/>
            <p:cNvSpPr/>
            <p:nvPr/>
          </p:nvSpPr>
          <p:spPr>
            <a:xfrm>
              <a:off x="5458325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4" name="Google Shape;2464;p8"/>
            <p:cNvSpPr/>
            <p:nvPr/>
          </p:nvSpPr>
          <p:spPr>
            <a:xfrm>
              <a:off x="545832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5" name="Google Shape;2465;p8"/>
            <p:cNvSpPr/>
            <p:nvPr/>
          </p:nvSpPr>
          <p:spPr>
            <a:xfrm>
              <a:off x="5458325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6" name="Google Shape;2466;p8"/>
            <p:cNvSpPr/>
            <p:nvPr/>
          </p:nvSpPr>
          <p:spPr>
            <a:xfrm>
              <a:off x="5458325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7" name="Google Shape;2467;p8"/>
            <p:cNvSpPr/>
            <p:nvPr/>
          </p:nvSpPr>
          <p:spPr>
            <a:xfrm>
              <a:off x="5458325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8" name="Google Shape;2468;p8"/>
            <p:cNvSpPr/>
            <p:nvPr/>
          </p:nvSpPr>
          <p:spPr>
            <a:xfrm>
              <a:off x="545832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9" name="Google Shape;2469;p8"/>
            <p:cNvSpPr/>
            <p:nvPr/>
          </p:nvSpPr>
          <p:spPr>
            <a:xfrm>
              <a:off x="545832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0" name="Google Shape;2470;p8"/>
            <p:cNvSpPr/>
            <p:nvPr/>
          </p:nvSpPr>
          <p:spPr>
            <a:xfrm>
              <a:off x="545832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1" name="Google Shape;2471;p8"/>
            <p:cNvSpPr/>
            <p:nvPr/>
          </p:nvSpPr>
          <p:spPr>
            <a:xfrm>
              <a:off x="545832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2" name="Google Shape;2472;p8"/>
            <p:cNvSpPr/>
            <p:nvPr/>
          </p:nvSpPr>
          <p:spPr>
            <a:xfrm>
              <a:off x="545832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3" name="Google Shape;2473;p8"/>
            <p:cNvSpPr/>
            <p:nvPr/>
          </p:nvSpPr>
          <p:spPr>
            <a:xfrm>
              <a:off x="545832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4" name="Google Shape;2474;p8"/>
            <p:cNvSpPr/>
            <p:nvPr/>
          </p:nvSpPr>
          <p:spPr>
            <a:xfrm>
              <a:off x="560882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5" name="Google Shape;2475;p8"/>
            <p:cNvSpPr/>
            <p:nvPr/>
          </p:nvSpPr>
          <p:spPr>
            <a:xfrm>
              <a:off x="5608825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6" name="Google Shape;2476;p8"/>
            <p:cNvSpPr/>
            <p:nvPr/>
          </p:nvSpPr>
          <p:spPr>
            <a:xfrm>
              <a:off x="560882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7" name="Google Shape;2477;p8"/>
            <p:cNvSpPr/>
            <p:nvPr/>
          </p:nvSpPr>
          <p:spPr>
            <a:xfrm>
              <a:off x="5608825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8" name="Google Shape;2478;p8"/>
            <p:cNvSpPr/>
            <p:nvPr/>
          </p:nvSpPr>
          <p:spPr>
            <a:xfrm>
              <a:off x="560882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9" name="Google Shape;2479;p8"/>
            <p:cNvSpPr/>
            <p:nvPr/>
          </p:nvSpPr>
          <p:spPr>
            <a:xfrm>
              <a:off x="5608825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0" name="Google Shape;2480;p8"/>
            <p:cNvSpPr/>
            <p:nvPr/>
          </p:nvSpPr>
          <p:spPr>
            <a:xfrm>
              <a:off x="560882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1" name="Google Shape;2481;p8"/>
            <p:cNvSpPr/>
            <p:nvPr/>
          </p:nvSpPr>
          <p:spPr>
            <a:xfrm>
              <a:off x="5608825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2" name="Google Shape;2482;p8"/>
            <p:cNvSpPr/>
            <p:nvPr/>
          </p:nvSpPr>
          <p:spPr>
            <a:xfrm>
              <a:off x="560882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3" name="Google Shape;2483;p8"/>
            <p:cNvSpPr/>
            <p:nvPr/>
          </p:nvSpPr>
          <p:spPr>
            <a:xfrm>
              <a:off x="5608825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4" name="Google Shape;2484;p8"/>
            <p:cNvSpPr/>
            <p:nvPr/>
          </p:nvSpPr>
          <p:spPr>
            <a:xfrm>
              <a:off x="5608825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5" name="Google Shape;2485;p8"/>
            <p:cNvSpPr/>
            <p:nvPr/>
          </p:nvSpPr>
          <p:spPr>
            <a:xfrm>
              <a:off x="5608825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6" name="Google Shape;2486;p8"/>
            <p:cNvSpPr/>
            <p:nvPr/>
          </p:nvSpPr>
          <p:spPr>
            <a:xfrm>
              <a:off x="560882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7" name="Google Shape;2487;p8"/>
            <p:cNvSpPr/>
            <p:nvPr/>
          </p:nvSpPr>
          <p:spPr>
            <a:xfrm>
              <a:off x="560882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8" name="Google Shape;2488;p8"/>
            <p:cNvSpPr/>
            <p:nvPr/>
          </p:nvSpPr>
          <p:spPr>
            <a:xfrm>
              <a:off x="560882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9" name="Google Shape;2489;p8"/>
            <p:cNvSpPr/>
            <p:nvPr/>
          </p:nvSpPr>
          <p:spPr>
            <a:xfrm>
              <a:off x="5608825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0" name="Google Shape;2490;p8"/>
            <p:cNvSpPr/>
            <p:nvPr/>
          </p:nvSpPr>
          <p:spPr>
            <a:xfrm>
              <a:off x="560882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1" name="Google Shape;2491;p8"/>
            <p:cNvSpPr/>
            <p:nvPr/>
          </p:nvSpPr>
          <p:spPr>
            <a:xfrm>
              <a:off x="560882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2" name="Google Shape;2492;p8"/>
            <p:cNvSpPr/>
            <p:nvPr/>
          </p:nvSpPr>
          <p:spPr>
            <a:xfrm>
              <a:off x="5608825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3" name="Google Shape;2493;p8"/>
            <p:cNvSpPr/>
            <p:nvPr/>
          </p:nvSpPr>
          <p:spPr>
            <a:xfrm>
              <a:off x="560882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4" name="Google Shape;2494;p8"/>
            <p:cNvSpPr/>
            <p:nvPr/>
          </p:nvSpPr>
          <p:spPr>
            <a:xfrm>
              <a:off x="560882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5" name="Google Shape;2495;p8"/>
            <p:cNvSpPr/>
            <p:nvPr/>
          </p:nvSpPr>
          <p:spPr>
            <a:xfrm>
              <a:off x="5608825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6" name="Google Shape;2496;p8"/>
            <p:cNvSpPr/>
            <p:nvPr/>
          </p:nvSpPr>
          <p:spPr>
            <a:xfrm>
              <a:off x="5608825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7" name="Google Shape;2497;p8"/>
            <p:cNvSpPr/>
            <p:nvPr/>
          </p:nvSpPr>
          <p:spPr>
            <a:xfrm>
              <a:off x="560882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8" name="Google Shape;2498;p8"/>
            <p:cNvSpPr/>
            <p:nvPr/>
          </p:nvSpPr>
          <p:spPr>
            <a:xfrm>
              <a:off x="560882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9" name="Google Shape;2499;p8"/>
            <p:cNvSpPr/>
            <p:nvPr/>
          </p:nvSpPr>
          <p:spPr>
            <a:xfrm>
              <a:off x="5608825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0" name="Google Shape;2500;p8"/>
            <p:cNvSpPr/>
            <p:nvPr/>
          </p:nvSpPr>
          <p:spPr>
            <a:xfrm>
              <a:off x="5608825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1" name="Google Shape;2501;p8"/>
            <p:cNvSpPr/>
            <p:nvPr/>
          </p:nvSpPr>
          <p:spPr>
            <a:xfrm>
              <a:off x="560882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2" name="Google Shape;2502;p8"/>
            <p:cNvSpPr/>
            <p:nvPr/>
          </p:nvSpPr>
          <p:spPr>
            <a:xfrm>
              <a:off x="5608825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3" name="Google Shape;2503;p8"/>
            <p:cNvSpPr/>
            <p:nvPr/>
          </p:nvSpPr>
          <p:spPr>
            <a:xfrm>
              <a:off x="560882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4" name="Google Shape;2504;p8"/>
            <p:cNvSpPr/>
            <p:nvPr/>
          </p:nvSpPr>
          <p:spPr>
            <a:xfrm>
              <a:off x="5608825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5" name="Google Shape;2505;p8"/>
            <p:cNvSpPr/>
            <p:nvPr/>
          </p:nvSpPr>
          <p:spPr>
            <a:xfrm>
              <a:off x="5759350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6" name="Google Shape;2506;p8"/>
            <p:cNvSpPr/>
            <p:nvPr/>
          </p:nvSpPr>
          <p:spPr>
            <a:xfrm>
              <a:off x="5759350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7" name="Google Shape;2507;p8"/>
            <p:cNvSpPr/>
            <p:nvPr/>
          </p:nvSpPr>
          <p:spPr>
            <a:xfrm>
              <a:off x="5759350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8" name="Google Shape;2508;p8"/>
            <p:cNvSpPr/>
            <p:nvPr/>
          </p:nvSpPr>
          <p:spPr>
            <a:xfrm>
              <a:off x="5759350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9" name="Google Shape;2509;p8"/>
            <p:cNvSpPr/>
            <p:nvPr/>
          </p:nvSpPr>
          <p:spPr>
            <a:xfrm>
              <a:off x="5759350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0" name="Google Shape;2510;p8"/>
            <p:cNvSpPr/>
            <p:nvPr/>
          </p:nvSpPr>
          <p:spPr>
            <a:xfrm>
              <a:off x="5759350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1" name="Google Shape;2511;p8"/>
            <p:cNvSpPr/>
            <p:nvPr/>
          </p:nvSpPr>
          <p:spPr>
            <a:xfrm>
              <a:off x="5759350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2" name="Google Shape;2512;p8"/>
            <p:cNvSpPr/>
            <p:nvPr/>
          </p:nvSpPr>
          <p:spPr>
            <a:xfrm>
              <a:off x="5759350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3" name="Google Shape;2513;p8"/>
            <p:cNvSpPr/>
            <p:nvPr/>
          </p:nvSpPr>
          <p:spPr>
            <a:xfrm>
              <a:off x="5759350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4" name="Google Shape;2514;p8"/>
            <p:cNvSpPr/>
            <p:nvPr/>
          </p:nvSpPr>
          <p:spPr>
            <a:xfrm>
              <a:off x="5759350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5" name="Google Shape;2515;p8"/>
            <p:cNvSpPr/>
            <p:nvPr/>
          </p:nvSpPr>
          <p:spPr>
            <a:xfrm>
              <a:off x="5759350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6" name="Google Shape;2516;p8"/>
            <p:cNvSpPr/>
            <p:nvPr/>
          </p:nvSpPr>
          <p:spPr>
            <a:xfrm>
              <a:off x="5909850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7" name="Google Shape;2517;p8"/>
            <p:cNvSpPr/>
            <p:nvPr/>
          </p:nvSpPr>
          <p:spPr>
            <a:xfrm>
              <a:off x="5909850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8" name="Google Shape;2518;p8"/>
            <p:cNvSpPr/>
            <p:nvPr/>
          </p:nvSpPr>
          <p:spPr>
            <a:xfrm>
              <a:off x="5909850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9" name="Google Shape;2519;p8"/>
            <p:cNvSpPr/>
            <p:nvPr/>
          </p:nvSpPr>
          <p:spPr>
            <a:xfrm>
              <a:off x="6060375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0" name="Google Shape;2520;p8"/>
            <p:cNvSpPr/>
            <p:nvPr/>
          </p:nvSpPr>
          <p:spPr>
            <a:xfrm>
              <a:off x="621087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1" name="Google Shape;2521;p8"/>
            <p:cNvSpPr/>
            <p:nvPr/>
          </p:nvSpPr>
          <p:spPr>
            <a:xfrm>
              <a:off x="621087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2" name="Google Shape;2522;p8"/>
            <p:cNvSpPr/>
            <p:nvPr/>
          </p:nvSpPr>
          <p:spPr>
            <a:xfrm>
              <a:off x="6511900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23" name="Google Shape;2523;p8"/>
          <p:cNvGrpSpPr/>
          <p:nvPr/>
        </p:nvGrpSpPr>
        <p:grpSpPr>
          <a:xfrm rot="10800000">
            <a:off x="7682451" y="28707"/>
            <a:ext cx="994639" cy="4940182"/>
            <a:chOff x="5759350" y="388625"/>
            <a:chExt cx="1024450" cy="5088250"/>
          </a:xfrm>
        </p:grpSpPr>
        <p:sp>
          <p:nvSpPr>
            <p:cNvPr id="2524" name="Google Shape;2524;p8"/>
            <p:cNvSpPr/>
            <p:nvPr/>
          </p:nvSpPr>
          <p:spPr>
            <a:xfrm>
              <a:off x="5759350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5" name="Google Shape;2525;p8"/>
            <p:cNvSpPr/>
            <p:nvPr/>
          </p:nvSpPr>
          <p:spPr>
            <a:xfrm>
              <a:off x="5759350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6" name="Google Shape;2526;p8"/>
            <p:cNvSpPr/>
            <p:nvPr/>
          </p:nvSpPr>
          <p:spPr>
            <a:xfrm>
              <a:off x="5759350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7" name="Google Shape;2527;p8"/>
            <p:cNvSpPr/>
            <p:nvPr/>
          </p:nvSpPr>
          <p:spPr>
            <a:xfrm>
              <a:off x="5759350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8" name="Google Shape;2528;p8"/>
            <p:cNvSpPr/>
            <p:nvPr/>
          </p:nvSpPr>
          <p:spPr>
            <a:xfrm>
              <a:off x="5759350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9" name="Google Shape;2529;p8"/>
            <p:cNvSpPr/>
            <p:nvPr/>
          </p:nvSpPr>
          <p:spPr>
            <a:xfrm>
              <a:off x="5759350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0" name="Google Shape;2530;p8"/>
            <p:cNvSpPr/>
            <p:nvPr/>
          </p:nvSpPr>
          <p:spPr>
            <a:xfrm>
              <a:off x="5759350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1" name="Google Shape;2531;p8"/>
            <p:cNvSpPr/>
            <p:nvPr/>
          </p:nvSpPr>
          <p:spPr>
            <a:xfrm>
              <a:off x="5909850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2" name="Google Shape;2532;p8"/>
            <p:cNvSpPr/>
            <p:nvPr/>
          </p:nvSpPr>
          <p:spPr>
            <a:xfrm>
              <a:off x="5909850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3" name="Google Shape;2533;p8"/>
            <p:cNvSpPr/>
            <p:nvPr/>
          </p:nvSpPr>
          <p:spPr>
            <a:xfrm>
              <a:off x="5909850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4" name="Google Shape;2534;p8"/>
            <p:cNvSpPr/>
            <p:nvPr/>
          </p:nvSpPr>
          <p:spPr>
            <a:xfrm>
              <a:off x="5909850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5" name="Google Shape;2535;p8"/>
            <p:cNvSpPr/>
            <p:nvPr/>
          </p:nvSpPr>
          <p:spPr>
            <a:xfrm>
              <a:off x="5909850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6" name="Google Shape;2536;p8"/>
            <p:cNvSpPr/>
            <p:nvPr/>
          </p:nvSpPr>
          <p:spPr>
            <a:xfrm>
              <a:off x="5909850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7" name="Google Shape;2537;p8"/>
            <p:cNvSpPr/>
            <p:nvPr/>
          </p:nvSpPr>
          <p:spPr>
            <a:xfrm>
              <a:off x="5909850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8" name="Google Shape;2538;p8"/>
            <p:cNvSpPr/>
            <p:nvPr/>
          </p:nvSpPr>
          <p:spPr>
            <a:xfrm>
              <a:off x="5909850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9" name="Google Shape;2539;p8"/>
            <p:cNvSpPr/>
            <p:nvPr/>
          </p:nvSpPr>
          <p:spPr>
            <a:xfrm>
              <a:off x="5909850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0" name="Google Shape;2540;p8"/>
            <p:cNvSpPr/>
            <p:nvPr/>
          </p:nvSpPr>
          <p:spPr>
            <a:xfrm>
              <a:off x="5909850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1" name="Google Shape;2541;p8"/>
            <p:cNvSpPr/>
            <p:nvPr/>
          </p:nvSpPr>
          <p:spPr>
            <a:xfrm>
              <a:off x="5909850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2" name="Google Shape;2542;p8"/>
            <p:cNvSpPr/>
            <p:nvPr/>
          </p:nvSpPr>
          <p:spPr>
            <a:xfrm>
              <a:off x="5909850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3" name="Google Shape;2543;p8"/>
            <p:cNvSpPr/>
            <p:nvPr/>
          </p:nvSpPr>
          <p:spPr>
            <a:xfrm>
              <a:off x="5909850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4" name="Google Shape;2544;p8"/>
            <p:cNvSpPr/>
            <p:nvPr/>
          </p:nvSpPr>
          <p:spPr>
            <a:xfrm>
              <a:off x="5909850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5" name="Google Shape;2545;p8"/>
            <p:cNvSpPr/>
            <p:nvPr/>
          </p:nvSpPr>
          <p:spPr>
            <a:xfrm>
              <a:off x="5909850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6" name="Google Shape;2546;p8"/>
            <p:cNvSpPr/>
            <p:nvPr/>
          </p:nvSpPr>
          <p:spPr>
            <a:xfrm>
              <a:off x="5909850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7" name="Google Shape;2547;p8"/>
            <p:cNvSpPr/>
            <p:nvPr/>
          </p:nvSpPr>
          <p:spPr>
            <a:xfrm>
              <a:off x="5909850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8" name="Google Shape;2548;p8"/>
            <p:cNvSpPr/>
            <p:nvPr/>
          </p:nvSpPr>
          <p:spPr>
            <a:xfrm>
              <a:off x="5909850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9" name="Google Shape;2549;p8"/>
            <p:cNvSpPr/>
            <p:nvPr/>
          </p:nvSpPr>
          <p:spPr>
            <a:xfrm>
              <a:off x="5909850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0" name="Google Shape;2550;p8"/>
            <p:cNvSpPr/>
            <p:nvPr/>
          </p:nvSpPr>
          <p:spPr>
            <a:xfrm>
              <a:off x="6060375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1" name="Google Shape;2551;p8"/>
            <p:cNvSpPr/>
            <p:nvPr/>
          </p:nvSpPr>
          <p:spPr>
            <a:xfrm>
              <a:off x="606037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2" name="Google Shape;2552;p8"/>
            <p:cNvSpPr/>
            <p:nvPr/>
          </p:nvSpPr>
          <p:spPr>
            <a:xfrm>
              <a:off x="606037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3" name="Google Shape;2553;p8"/>
            <p:cNvSpPr/>
            <p:nvPr/>
          </p:nvSpPr>
          <p:spPr>
            <a:xfrm>
              <a:off x="606037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4" name="Google Shape;2554;p8"/>
            <p:cNvSpPr/>
            <p:nvPr/>
          </p:nvSpPr>
          <p:spPr>
            <a:xfrm>
              <a:off x="6060375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5" name="Google Shape;2555;p8"/>
            <p:cNvSpPr/>
            <p:nvPr/>
          </p:nvSpPr>
          <p:spPr>
            <a:xfrm>
              <a:off x="606037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6" name="Google Shape;2556;p8"/>
            <p:cNvSpPr/>
            <p:nvPr/>
          </p:nvSpPr>
          <p:spPr>
            <a:xfrm>
              <a:off x="6060375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7" name="Google Shape;2557;p8"/>
            <p:cNvSpPr/>
            <p:nvPr/>
          </p:nvSpPr>
          <p:spPr>
            <a:xfrm>
              <a:off x="606037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8" name="Google Shape;2558;p8"/>
            <p:cNvSpPr/>
            <p:nvPr/>
          </p:nvSpPr>
          <p:spPr>
            <a:xfrm>
              <a:off x="606037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9" name="Google Shape;2559;p8"/>
            <p:cNvSpPr/>
            <p:nvPr/>
          </p:nvSpPr>
          <p:spPr>
            <a:xfrm>
              <a:off x="606037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0" name="Google Shape;2560;p8"/>
            <p:cNvSpPr/>
            <p:nvPr/>
          </p:nvSpPr>
          <p:spPr>
            <a:xfrm>
              <a:off x="606037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1" name="Google Shape;2561;p8"/>
            <p:cNvSpPr/>
            <p:nvPr/>
          </p:nvSpPr>
          <p:spPr>
            <a:xfrm>
              <a:off x="606037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2" name="Google Shape;2562;p8"/>
            <p:cNvSpPr/>
            <p:nvPr/>
          </p:nvSpPr>
          <p:spPr>
            <a:xfrm>
              <a:off x="6060375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3" name="Google Shape;2563;p8"/>
            <p:cNvSpPr/>
            <p:nvPr/>
          </p:nvSpPr>
          <p:spPr>
            <a:xfrm>
              <a:off x="606037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4" name="Google Shape;2564;p8"/>
            <p:cNvSpPr/>
            <p:nvPr/>
          </p:nvSpPr>
          <p:spPr>
            <a:xfrm>
              <a:off x="606037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5" name="Google Shape;2565;p8"/>
            <p:cNvSpPr/>
            <p:nvPr/>
          </p:nvSpPr>
          <p:spPr>
            <a:xfrm>
              <a:off x="6060375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6" name="Google Shape;2566;p8"/>
            <p:cNvSpPr/>
            <p:nvPr/>
          </p:nvSpPr>
          <p:spPr>
            <a:xfrm>
              <a:off x="606037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7" name="Google Shape;2567;p8"/>
            <p:cNvSpPr/>
            <p:nvPr/>
          </p:nvSpPr>
          <p:spPr>
            <a:xfrm>
              <a:off x="6060375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8" name="Google Shape;2568;p8"/>
            <p:cNvSpPr/>
            <p:nvPr/>
          </p:nvSpPr>
          <p:spPr>
            <a:xfrm>
              <a:off x="606037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9" name="Google Shape;2569;p8"/>
            <p:cNvSpPr/>
            <p:nvPr/>
          </p:nvSpPr>
          <p:spPr>
            <a:xfrm>
              <a:off x="606037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0" name="Google Shape;2570;p8"/>
            <p:cNvSpPr/>
            <p:nvPr/>
          </p:nvSpPr>
          <p:spPr>
            <a:xfrm>
              <a:off x="606037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1" name="Google Shape;2571;p8"/>
            <p:cNvSpPr/>
            <p:nvPr/>
          </p:nvSpPr>
          <p:spPr>
            <a:xfrm>
              <a:off x="6060375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2" name="Google Shape;2572;p8"/>
            <p:cNvSpPr/>
            <p:nvPr/>
          </p:nvSpPr>
          <p:spPr>
            <a:xfrm>
              <a:off x="606037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3" name="Google Shape;2573;p8"/>
            <p:cNvSpPr/>
            <p:nvPr/>
          </p:nvSpPr>
          <p:spPr>
            <a:xfrm>
              <a:off x="6060375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4" name="Google Shape;2574;p8"/>
            <p:cNvSpPr/>
            <p:nvPr/>
          </p:nvSpPr>
          <p:spPr>
            <a:xfrm>
              <a:off x="606037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5" name="Google Shape;2575;p8"/>
            <p:cNvSpPr/>
            <p:nvPr/>
          </p:nvSpPr>
          <p:spPr>
            <a:xfrm>
              <a:off x="6060375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6" name="Google Shape;2576;p8"/>
            <p:cNvSpPr/>
            <p:nvPr/>
          </p:nvSpPr>
          <p:spPr>
            <a:xfrm>
              <a:off x="6210875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7" name="Google Shape;2577;p8"/>
            <p:cNvSpPr/>
            <p:nvPr/>
          </p:nvSpPr>
          <p:spPr>
            <a:xfrm>
              <a:off x="621087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8" name="Google Shape;2578;p8"/>
            <p:cNvSpPr/>
            <p:nvPr/>
          </p:nvSpPr>
          <p:spPr>
            <a:xfrm>
              <a:off x="6210875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9" name="Google Shape;2579;p8"/>
            <p:cNvSpPr/>
            <p:nvPr/>
          </p:nvSpPr>
          <p:spPr>
            <a:xfrm>
              <a:off x="621087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0" name="Google Shape;2580;p8"/>
            <p:cNvSpPr/>
            <p:nvPr/>
          </p:nvSpPr>
          <p:spPr>
            <a:xfrm>
              <a:off x="621087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1" name="Google Shape;2581;p8"/>
            <p:cNvSpPr/>
            <p:nvPr/>
          </p:nvSpPr>
          <p:spPr>
            <a:xfrm>
              <a:off x="6210875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2" name="Google Shape;2582;p8"/>
            <p:cNvSpPr/>
            <p:nvPr/>
          </p:nvSpPr>
          <p:spPr>
            <a:xfrm>
              <a:off x="6210875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3" name="Google Shape;2583;p8"/>
            <p:cNvSpPr/>
            <p:nvPr/>
          </p:nvSpPr>
          <p:spPr>
            <a:xfrm>
              <a:off x="621087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4" name="Google Shape;2584;p8"/>
            <p:cNvSpPr/>
            <p:nvPr/>
          </p:nvSpPr>
          <p:spPr>
            <a:xfrm>
              <a:off x="621087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5" name="Google Shape;2585;p8"/>
            <p:cNvSpPr/>
            <p:nvPr/>
          </p:nvSpPr>
          <p:spPr>
            <a:xfrm>
              <a:off x="621087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6" name="Google Shape;2586;p8"/>
            <p:cNvSpPr/>
            <p:nvPr/>
          </p:nvSpPr>
          <p:spPr>
            <a:xfrm>
              <a:off x="621087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7" name="Google Shape;2587;p8"/>
            <p:cNvSpPr/>
            <p:nvPr/>
          </p:nvSpPr>
          <p:spPr>
            <a:xfrm>
              <a:off x="6210875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8" name="Google Shape;2588;p8"/>
            <p:cNvSpPr/>
            <p:nvPr/>
          </p:nvSpPr>
          <p:spPr>
            <a:xfrm>
              <a:off x="621087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9" name="Google Shape;2589;p8"/>
            <p:cNvSpPr/>
            <p:nvPr/>
          </p:nvSpPr>
          <p:spPr>
            <a:xfrm>
              <a:off x="6210875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0" name="Google Shape;2590;p8"/>
            <p:cNvSpPr/>
            <p:nvPr/>
          </p:nvSpPr>
          <p:spPr>
            <a:xfrm>
              <a:off x="621087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1" name="Google Shape;2591;p8"/>
            <p:cNvSpPr/>
            <p:nvPr/>
          </p:nvSpPr>
          <p:spPr>
            <a:xfrm>
              <a:off x="621087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2" name="Google Shape;2592;p8"/>
            <p:cNvSpPr/>
            <p:nvPr/>
          </p:nvSpPr>
          <p:spPr>
            <a:xfrm>
              <a:off x="621087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3" name="Google Shape;2593;p8"/>
            <p:cNvSpPr/>
            <p:nvPr/>
          </p:nvSpPr>
          <p:spPr>
            <a:xfrm>
              <a:off x="6210875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4" name="Google Shape;2594;p8"/>
            <p:cNvSpPr/>
            <p:nvPr/>
          </p:nvSpPr>
          <p:spPr>
            <a:xfrm>
              <a:off x="621087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5" name="Google Shape;2595;p8"/>
            <p:cNvSpPr/>
            <p:nvPr/>
          </p:nvSpPr>
          <p:spPr>
            <a:xfrm>
              <a:off x="6210875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6" name="Google Shape;2596;p8"/>
            <p:cNvSpPr/>
            <p:nvPr/>
          </p:nvSpPr>
          <p:spPr>
            <a:xfrm>
              <a:off x="6361375" y="3886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7" name="Google Shape;2597;p8"/>
            <p:cNvSpPr/>
            <p:nvPr/>
          </p:nvSpPr>
          <p:spPr>
            <a:xfrm>
              <a:off x="6361375" y="53912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8" name="Google Shape;2598;p8"/>
            <p:cNvSpPr/>
            <p:nvPr/>
          </p:nvSpPr>
          <p:spPr>
            <a:xfrm>
              <a:off x="6361375" y="9906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9" name="Google Shape;2599;p8"/>
            <p:cNvSpPr/>
            <p:nvPr/>
          </p:nvSpPr>
          <p:spPr>
            <a:xfrm>
              <a:off x="6361375" y="12917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0" name="Google Shape;2600;p8"/>
            <p:cNvSpPr/>
            <p:nvPr/>
          </p:nvSpPr>
          <p:spPr>
            <a:xfrm>
              <a:off x="6361375" y="159270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1" name="Google Shape;2601;p8"/>
            <p:cNvSpPr/>
            <p:nvPr/>
          </p:nvSpPr>
          <p:spPr>
            <a:xfrm>
              <a:off x="6361375" y="20442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2" name="Google Shape;2602;p8"/>
            <p:cNvSpPr/>
            <p:nvPr/>
          </p:nvSpPr>
          <p:spPr>
            <a:xfrm>
              <a:off x="6361375" y="23452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3" name="Google Shape;2603;p8"/>
            <p:cNvSpPr/>
            <p:nvPr/>
          </p:nvSpPr>
          <p:spPr>
            <a:xfrm>
              <a:off x="6361375" y="27968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4" name="Google Shape;2604;p8"/>
            <p:cNvSpPr/>
            <p:nvPr/>
          </p:nvSpPr>
          <p:spPr>
            <a:xfrm>
              <a:off x="6361375" y="30978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5" name="Google Shape;2605;p8"/>
            <p:cNvSpPr/>
            <p:nvPr/>
          </p:nvSpPr>
          <p:spPr>
            <a:xfrm>
              <a:off x="6361375" y="32483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6" name="Google Shape;2606;p8"/>
            <p:cNvSpPr/>
            <p:nvPr/>
          </p:nvSpPr>
          <p:spPr>
            <a:xfrm>
              <a:off x="6361375" y="35493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7" name="Google Shape;2607;p8"/>
            <p:cNvSpPr/>
            <p:nvPr/>
          </p:nvSpPr>
          <p:spPr>
            <a:xfrm>
              <a:off x="6361375" y="36998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8" name="Google Shape;2608;p8"/>
            <p:cNvSpPr/>
            <p:nvPr/>
          </p:nvSpPr>
          <p:spPr>
            <a:xfrm>
              <a:off x="6361375" y="38503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9" name="Google Shape;2609;p8"/>
            <p:cNvSpPr/>
            <p:nvPr/>
          </p:nvSpPr>
          <p:spPr>
            <a:xfrm>
              <a:off x="6361375" y="41514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0" name="Google Shape;2610;p8"/>
            <p:cNvSpPr/>
            <p:nvPr/>
          </p:nvSpPr>
          <p:spPr>
            <a:xfrm>
              <a:off x="6361375" y="43019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1" name="Google Shape;2611;p8"/>
            <p:cNvSpPr/>
            <p:nvPr/>
          </p:nvSpPr>
          <p:spPr>
            <a:xfrm>
              <a:off x="6361375" y="47534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2" name="Google Shape;2612;p8"/>
            <p:cNvSpPr/>
            <p:nvPr/>
          </p:nvSpPr>
          <p:spPr>
            <a:xfrm>
              <a:off x="6361375" y="505445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3" name="Google Shape;2613;p8"/>
            <p:cNvSpPr/>
            <p:nvPr/>
          </p:nvSpPr>
          <p:spPr>
            <a:xfrm>
              <a:off x="6361375" y="52049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4" name="Google Shape;2614;p8"/>
            <p:cNvSpPr/>
            <p:nvPr/>
          </p:nvSpPr>
          <p:spPr>
            <a:xfrm>
              <a:off x="6511900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5" name="Google Shape;2615;p8"/>
            <p:cNvSpPr/>
            <p:nvPr/>
          </p:nvSpPr>
          <p:spPr>
            <a:xfrm>
              <a:off x="6511900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6" name="Google Shape;2616;p8"/>
            <p:cNvSpPr/>
            <p:nvPr/>
          </p:nvSpPr>
          <p:spPr>
            <a:xfrm>
              <a:off x="6511900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7" name="Google Shape;2617;p8"/>
            <p:cNvSpPr/>
            <p:nvPr/>
          </p:nvSpPr>
          <p:spPr>
            <a:xfrm>
              <a:off x="6511900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8" name="Google Shape;2618;p8"/>
            <p:cNvSpPr/>
            <p:nvPr/>
          </p:nvSpPr>
          <p:spPr>
            <a:xfrm>
              <a:off x="6511900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9" name="Google Shape;2619;p8"/>
            <p:cNvSpPr/>
            <p:nvPr/>
          </p:nvSpPr>
          <p:spPr>
            <a:xfrm>
              <a:off x="6511900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0" name="Google Shape;2620;p8"/>
            <p:cNvSpPr/>
            <p:nvPr/>
          </p:nvSpPr>
          <p:spPr>
            <a:xfrm>
              <a:off x="6511900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1" name="Google Shape;2621;p8"/>
            <p:cNvSpPr/>
            <p:nvPr/>
          </p:nvSpPr>
          <p:spPr>
            <a:xfrm>
              <a:off x="6511900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2" name="Google Shape;2622;p8"/>
            <p:cNvSpPr/>
            <p:nvPr/>
          </p:nvSpPr>
          <p:spPr>
            <a:xfrm>
              <a:off x="6662400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3" name="Google Shape;2623;p8"/>
            <p:cNvSpPr/>
            <p:nvPr/>
          </p:nvSpPr>
          <p:spPr>
            <a:xfrm>
              <a:off x="6662400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4" name="Google Shape;2624;p8"/>
            <p:cNvSpPr/>
            <p:nvPr/>
          </p:nvSpPr>
          <p:spPr>
            <a:xfrm>
              <a:off x="6662400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25" name="Google Shape;2625;p8"/>
          <p:cNvGrpSpPr/>
          <p:nvPr/>
        </p:nvGrpSpPr>
        <p:grpSpPr>
          <a:xfrm rot="10800000">
            <a:off x="7682451" y="28707"/>
            <a:ext cx="1140783" cy="5086302"/>
            <a:chOff x="5608825" y="238125"/>
            <a:chExt cx="1174975" cy="5238750"/>
          </a:xfrm>
        </p:grpSpPr>
        <p:sp>
          <p:nvSpPr>
            <p:cNvPr id="2626" name="Google Shape;2626;p8"/>
            <p:cNvSpPr/>
            <p:nvPr/>
          </p:nvSpPr>
          <p:spPr>
            <a:xfrm>
              <a:off x="5608825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7" name="Google Shape;2627;p8"/>
            <p:cNvSpPr/>
            <p:nvPr/>
          </p:nvSpPr>
          <p:spPr>
            <a:xfrm>
              <a:off x="560882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8" name="Google Shape;2628;p8"/>
            <p:cNvSpPr/>
            <p:nvPr/>
          </p:nvSpPr>
          <p:spPr>
            <a:xfrm>
              <a:off x="560882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9" name="Google Shape;2629;p8"/>
            <p:cNvSpPr/>
            <p:nvPr/>
          </p:nvSpPr>
          <p:spPr>
            <a:xfrm>
              <a:off x="560882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0" name="Google Shape;2630;p8"/>
            <p:cNvSpPr/>
            <p:nvPr/>
          </p:nvSpPr>
          <p:spPr>
            <a:xfrm>
              <a:off x="5759350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1" name="Google Shape;2631;p8"/>
            <p:cNvSpPr/>
            <p:nvPr/>
          </p:nvSpPr>
          <p:spPr>
            <a:xfrm>
              <a:off x="5759350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2" name="Google Shape;2632;p8"/>
            <p:cNvSpPr/>
            <p:nvPr/>
          </p:nvSpPr>
          <p:spPr>
            <a:xfrm>
              <a:off x="5759350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3" name="Google Shape;2633;p8"/>
            <p:cNvSpPr/>
            <p:nvPr/>
          </p:nvSpPr>
          <p:spPr>
            <a:xfrm>
              <a:off x="5759350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4" name="Google Shape;2634;p8"/>
            <p:cNvSpPr/>
            <p:nvPr/>
          </p:nvSpPr>
          <p:spPr>
            <a:xfrm>
              <a:off x="5759350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5" name="Google Shape;2635;p8"/>
            <p:cNvSpPr/>
            <p:nvPr/>
          </p:nvSpPr>
          <p:spPr>
            <a:xfrm>
              <a:off x="5759350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6" name="Google Shape;2636;p8"/>
            <p:cNvSpPr/>
            <p:nvPr/>
          </p:nvSpPr>
          <p:spPr>
            <a:xfrm>
              <a:off x="5759350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7" name="Google Shape;2637;p8"/>
            <p:cNvSpPr/>
            <p:nvPr/>
          </p:nvSpPr>
          <p:spPr>
            <a:xfrm>
              <a:off x="5759350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8" name="Google Shape;2638;p8"/>
            <p:cNvSpPr/>
            <p:nvPr/>
          </p:nvSpPr>
          <p:spPr>
            <a:xfrm>
              <a:off x="5759350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9" name="Google Shape;2639;p8"/>
            <p:cNvSpPr/>
            <p:nvPr/>
          </p:nvSpPr>
          <p:spPr>
            <a:xfrm>
              <a:off x="5759350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0" name="Google Shape;2640;p8"/>
            <p:cNvSpPr/>
            <p:nvPr/>
          </p:nvSpPr>
          <p:spPr>
            <a:xfrm>
              <a:off x="5759350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1" name="Google Shape;2641;p8"/>
            <p:cNvSpPr/>
            <p:nvPr/>
          </p:nvSpPr>
          <p:spPr>
            <a:xfrm>
              <a:off x="5759350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2" name="Google Shape;2642;p8"/>
            <p:cNvSpPr/>
            <p:nvPr/>
          </p:nvSpPr>
          <p:spPr>
            <a:xfrm>
              <a:off x="5759350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3" name="Google Shape;2643;p8"/>
            <p:cNvSpPr/>
            <p:nvPr/>
          </p:nvSpPr>
          <p:spPr>
            <a:xfrm>
              <a:off x="5759350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4" name="Google Shape;2644;p8"/>
            <p:cNvSpPr/>
            <p:nvPr/>
          </p:nvSpPr>
          <p:spPr>
            <a:xfrm>
              <a:off x="5759350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5" name="Google Shape;2645;p8"/>
            <p:cNvSpPr/>
            <p:nvPr/>
          </p:nvSpPr>
          <p:spPr>
            <a:xfrm>
              <a:off x="5759350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6" name="Google Shape;2646;p8"/>
            <p:cNvSpPr/>
            <p:nvPr/>
          </p:nvSpPr>
          <p:spPr>
            <a:xfrm>
              <a:off x="5759350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7" name="Google Shape;2647;p8"/>
            <p:cNvSpPr/>
            <p:nvPr/>
          </p:nvSpPr>
          <p:spPr>
            <a:xfrm>
              <a:off x="5909850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8" name="Google Shape;2648;p8"/>
            <p:cNvSpPr/>
            <p:nvPr/>
          </p:nvSpPr>
          <p:spPr>
            <a:xfrm>
              <a:off x="5909850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9" name="Google Shape;2649;p8"/>
            <p:cNvSpPr/>
            <p:nvPr/>
          </p:nvSpPr>
          <p:spPr>
            <a:xfrm>
              <a:off x="5909850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0" name="Google Shape;2650;p8"/>
            <p:cNvSpPr/>
            <p:nvPr/>
          </p:nvSpPr>
          <p:spPr>
            <a:xfrm>
              <a:off x="5909850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1" name="Google Shape;2651;p8"/>
            <p:cNvSpPr/>
            <p:nvPr/>
          </p:nvSpPr>
          <p:spPr>
            <a:xfrm>
              <a:off x="5909850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2" name="Google Shape;2652;p8"/>
            <p:cNvSpPr/>
            <p:nvPr/>
          </p:nvSpPr>
          <p:spPr>
            <a:xfrm>
              <a:off x="5909850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3" name="Google Shape;2653;p8"/>
            <p:cNvSpPr/>
            <p:nvPr/>
          </p:nvSpPr>
          <p:spPr>
            <a:xfrm>
              <a:off x="5909850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4" name="Google Shape;2654;p8"/>
            <p:cNvSpPr/>
            <p:nvPr/>
          </p:nvSpPr>
          <p:spPr>
            <a:xfrm>
              <a:off x="5909850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5" name="Google Shape;2655;p8"/>
            <p:cNvSpPr/>
            <p:nvPr/>
          </p:nvSpPr>
          <p:spPr>
            <a:xfrm>
              <a:off x="5909850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6" name="Google Shape;2656;p8"/>
            <p:cNvSpPr/>
            <p:nvPr/>
          </p:nvSpPr>
          <p:spPr>
            <a:xfrm>
              <a:off x="5909850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7" name="Google Shape;2657;p8"/>
            <p:cNvSpPr/>
            <p:nvPr/>
          </p:nvSpPr>
          <p:spPr>
            <a:xfrm>
              <a:off x="5909850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8" name="Google Shape;2658;p8"/>
            <p:cNvSpPr/>
            <p:nvPr/>
          </p:nvSpPr>
          <p:spPr>
            <a:xfrm>
              <a:off x="5909850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9" name="Google Shape;2659;p8"/>
            <p:cNvSpPr/>
            <p:nvPr/>
          </p:nvSpPr>
          <p:spPr>
            <a:xfrm>
              <a:off x="5909850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0" name="Google Shape;2660;p8"/>
            <p:cNvSpPr/>
            <p:nvPr/>
          </p:nvSpPr>
          <p:spPr>
            <a:xfrm>
              <a:off x="606037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1" name="Google Shape;2661;p8"/>
            <p:cNvSpPr/>
            <p:nvPr/>
          </p:nvSpPr>
          <p:spPr>
            <a:xfrm>
              <a:off x="6060375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2" name="Google Shape;2662;p8"/>
            <p:cNvSpPr/>
            <p:nvPr/>
          </p:nvSpPr>
          <p:spPr>
            <a:xfrm>
              <a:off x="6060375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3" name="Google Shape;2663;p8"/>
            <p:cNvSpPr/>
            <p:nvPr/>
          </p:nvSpPr>
          <p:spPr>
            <a:xfrm>
              <a:off x="6060375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4" name="Google Shape;2664;p8"/>
            <p:cNvSpPr/>
            <p:nvPr/>
          </p:nvSpPr>
          <p:spPr>
            <a:xfrm>
              <a:off x="6060375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5" name="Google Shape;2665;p8"/>
            <p:cNvSpPr/>
            <p:nvPr/>
          </p:nvSpPr>
          <p:spPr>
            <a:xfrm>
              <a:off x="6060375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6" name="Google Shape;2666;p8"/>
            <p:cNvSpPr/>
            <p:nvPr/>
          </p:nvSpPr>
          <p:spPr>
            <a:xfrm>
              <a:off x="606037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7" name="Google Shape;2667;p8"/>
            <p:cNvSpPr/>
            <p:nvPr/>
          </p:nvSpPr>
          <p:spPr>
            <a:xfrm>
              <a:off x="6060375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8" name="Google Shape;2668;p8"/>
            <p:cNvSpPr/>
            <p:nvPr/>
          </p:nvSpPr>
          <p:spPr>
            <a:xfrm>
              <a:off x="621087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9" name="Google Shape;2669;p8"/>
            <p:cNvSpPr/>
            <p:nvPr/>
          </p:nvSpPr>
          <p:spPr>
            <a:xfrm>
              <a:off x="621087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0" name="Google Shape;2670;p8"/>
            <p:cNvSpPr/>
            <p:nvPr/>
          </p:nvSpPr>
          <p:spPr>
            <a:xfrm>
              <a:off x="621087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1" name="Google Shape;2671;p8"/>
            <p:cNvSpPr/>
            <p:nvPr/>
          </p:nvSpPr>
          <p:spPr>
            <a:xfrm>
              <a:off x="621087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2" name="Google Shape;2672;p8"/>
            <p:cNvSpPr/>
            <p:nvPr/>
          </p:nvSpPr>
          <p:spPr>
            <a:xfrm>
              <a:off x="621087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3" name="Google Shape;2673;p8"/>
            <p:cNvSpPr/>
            <p:nvPr/>
          </p:nvSpPr>
          <p:spPr>
            <a:xfrm>
              <a:off x="6361375" y="14422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4" name="Google Shape;2674;p8"/>
            <p:cNvSpPr/>
            <p:nvPr/>
          </p:nvSpPr>
          <p:spPr>
            <a:xfrm>
              <a:off x="6361375" y="264627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5" name="Google Shape;2675;p8"/>
            <p:cNvSpPr/>
            <p:nvPr/>
          </p:nvSpPr>
          <p:spPr>
            <a:xfrm>
              <a:off x="6662400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76" name="Google Shape;2676;p8"/>
          <p:cNvSpPr txBox="1">
            <a:spLocks noGrp="1"/>
          </p:cNvSpPr>
          <p:nvPr>
            <p:ph type="sldNum" idx="12"/>
          </p:nvPr>
        </p:nvSpPr>
        <p:spPr>
          <a:xfrm>
            <a:off x="91531" y="472020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55" name="Google Shape;2955;p10"/>
          <p:cNvGrpSpPr/>
          <p:nvPr/>
        </p:nvGrpSpPr>
        <p:grpSpPr>
          <a:xfrm rot="10800000">
            <a:off x="8851487" y="28707"/>
            <a:ext cx="264012" cy="5086302"/>
            <a:chOff x="5307800" y="238125"/>
            <a:chExt cx="271925" cy="5238750"/>
          </a:xfrm>
        </p:grpSpPr>
        <p:sp>
          <p:nvSpPr>
            <p:cNvPr id="2956" name="Google Shape;2956;p10"/>
            <p:cNvSpPr/>
            <p:nvPr/>
          </p:nvSpPr>
          <p:spPr>
            <a:xfrm>
              <a:off x="5307800" y="2381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7" name="Google Shape;2957;p10"/>
            <p:cNvSpPr/>
            <p:nvPr/>
          </p:nvSpPr>
          <p:spPr>
            <a:xfrm>
              <a:off x="5307800" y="3886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8" name="Google Shape;2958;p10"/>
            <p:cNvSpPr/>
            <p:nvPr/>
          </p:nvSpPr>
          <p:spPr>
            <a:xfrm>
              <a:off x="5307800" y="53912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9" name="Google Shape;2959;p10"/>
            <p:cNvSpPr/>
            <p:nvPr/>
          </p:nvSpPr>
          <p:spPr>
            <a:xfrm>
              <a:off x="5307800" y="6896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0" name="Google Shape;2960;p10"/>
            <p:cNvSpPr/>
            <p:nvPr/>
          </p:nvSpPr>
          <p:spPr>
            <a:xfrm>
              <a:off x="5307800" y="8401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1" name="Google Shape;2961;p10"/>
            <p:cNvSpPr/>
            <p:nvPr/>
          </p:nvSpPr>
          <p:spPr>
            <a:xfrm>
              <a:off x="5307800" y="9906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2" name="Google Shape;2962;p10"/>
            <p:cNvSpPr/>
            <p:nvPr/>
          </p:nvSpPr>
          <p:spPr>
            <a:xfrm>
              <a:off x="5307800" y="11411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3" name="Google Shape;2963;p10"/>
            <p:cNvSpPr/>
            <p:nvPr/>
          </p:nvSpPr>
          <p:spPr>
            <a:xfrm>
              <a:off x="5307800" y="12917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4" name="Google Shape;2964;p10"/>
            <p:cNvSpPr/>
            <p:nvPr/>
          </p:nvSpPr>
          <p:spPr>
            <a:xfrm>
              <a:off x="5307800" y="14422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5" name="Google Shape;2965;p10"/>
            <p:cNvSpPr/>
            <p:nvPr/>
          </p:nvSpPr>
          <p:spPr>
            <a:xfrm>
              <a:off x="5307800" y="159270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6" name="Google Shape;2966;p10"/>
            <p:cNvSpPr/>
            <p:nvPr/>
          </p:nvSpPr>
          <p:spPr>
            <a:xfrm>
              <a:off x="5307800" y="17432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7" name="Google Shape;2967;p10"/>
            <p:cNvSpPr/>
            <p:nvPr/>
          </p:nvSpPr>
          <p:spPr>
            <a:xfrm>
              <a:off x="5307800" y="18937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8" name="Google Shape;2968;p10"/>
            <p:cNvSpPr/>
            <p:nvPr/>
          </p:nvSpPr>
          <p:spPr>
            <a:xfrm>
              <a:off x="5307800" y="20442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9" name="Google Shape;2969;p10"/>
            <p:cNvSpPr/>
            <p:nvPr/>
          </p:nvSpPr>
          <p:spPr>
            <a:xfrm>
              <a:off x="5307800" y="21947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0" name="Google Shape;2970;p10"/>
            <p:cNvSpPr/>
            <p:nvPr/>
          </p:nvSpPr>
          <p:spPr>
            <a:xfrm>
              <a:off x="5307800" y="23452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1" name="Google Shape;2971;p10"/>
            <p:cNvSpPr/>
            <p:nvPr/>
          </p:nvSpPr>
          <p:spPr>
            <a:xfrm>
              <a:off x="5307800" y="24957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2" name="Google Shape;2972;p10"/>
            <p:cNvSpPr/>
            <p:nvPr/>
          </p:nvSpPr>
          <p:spPr>
            <a:xfrm>
              <a:off x="5307800" y="264627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3" name="Google Shape;2973;p10"/>
            <p:cNvSpPr/>
            <p:nvPr/>
          </p:nvSpPr>
          <p:spPr>
            <a:xfrm>
              <a:off x="5307800" y="27968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4" name="Google Shape;2974;p10"/>
            <p:cNvSpPr/>
            <p:nvPr/>
          </p:nvSpPr>
          <p:spPr>
            <a:xfrm>
              <a:off x="5307800" y="294730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5" name="Google Shape;2975;p10"/>
            <p:cNvSpPr/>
            <p:nvPr/>
          </p:nvSpPr>
          <p:spPr>
            <a:xfrm>
              <a:off x="5307800" y="30978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6" name="Google Shape;2976;p10"/>
            <p:cNvSpPr/>
            <p:nvPr/>
          </p:nvSpPr>
          <p:spPr>
            <a:xfrm>
              <a:off x="5307800" y="32483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7" name="Google Shape;2977;p10"/>
            <p:cNvSpPr/>
            <p:nvPr/>
          </p:nvSpPr>
          <p:spPr>
            <a:xfrm>
              <a:off x="5307800" y="33988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8" name="Google Shape;2978;p10"/>
            <p:cNvSpPr/>
            <p:nvPr/>
          </p:nvSpPr>
          <p:spPr>
            <a:xfrm>
              <a:off x="5307800" y="35493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9" name="Google Shape;2979;p10"/>
            <p:cNvSpPr/>
            <p:nvPr/>
          </p:nvSpPr>
          <p:spPr>
            <a:xfrm>
              <a:off x="5307800" y="36998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0" name="Google Shape;2980;p10"/>
            <p:cNvSpPr/>
            <p:nvPr/>
          </p:nvSpPr>
          <p:spPr>
            <a:xfrm>
              <a:off x="5307800" y="38503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1" name="Google Shape;2981;p10"/>
            <p:cNvSpPr/>
            <p:nvPr/>
          </p:nvSpPr>
          <p:spPr>
            <a:xfrm>
              <a:off x="5307800" y="400087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2" name="Google Shape;2982;p10"/>
            <p:cNvSpPr/>
            <p:nvPr/>
          </p:nvSpPr>
          <p:spPr>
            <a:xfrm>
              <a:off x="5307800" y="41514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3" name="Google Shape;2983;p10"/>
            <p:cNvSpPr/>
            <p:nvPr/>
          </p:nvSpPr>
          <p:spPr>
            <a:xfrm>
              <a:off x="5307800" y="43019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4" name="Google Shape;2984;p10"/>
            <p:cNvSpPr/>
            <p:nvPr/>
          </p:nvSpPr>
          <p:spPr>
            <a:xfrm>
              <a:off x="5307800" y="44524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5" name="Google Shape;2985;p10"/>
            <p:cNvSpPr/>
            <p:nvPr/>
          </p:nvSpPr>
          <p:spPr>
            <a:xfrm>
              <a:off x="5307800" y="46029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6" name="Google Shape;2986;p10"/>
            <p:cNvSpPr/>
            <p:nvPr/>
          </p:nvSpPr>
          <p:spPr>
            <a:xfrm>
              <a:off x="5307800" y="47534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7" name="Google Shape;2987;p10"/>
            <p:cNvSpPr/>
            <p:nvPr/>
          </p:nvSpPr>
          <p:spPr>
            <a:xfrm>
              <a:off x="5307800" y="49039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8" name="Google Shape;2988;p10"/>
            <p:cNvSpPr/>
            <p:nvPr/>
          </p:nvSpPr>
          <p:spPr>
            <a:xfrm>
              <a:off x="5307800" y="505445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9" name="Google Shape;2989;p10"/>
            <p:cNvSpPr/>
            <p:nvPr/>
          </p:nvSpPr>
          <p:spPr>
            <a:xfrm>
              <a:off x="5307800" y="52049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0" name="Google Shape;2990;p10"/>
            <p:cNvSpPr/>
            <p:nvPr/>
          </p:nvSpPr>
          <p:spPr>
            <a:xfrm>
              <a:off x="5307800" y="53554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1" name="Google Shape;2991;p10"/>
            <p:cNvSpPr/>
            <p:nvPr/>
          </p:nvSpPr>
          <p:spPr>
            <a:xfrm>
              <a:off x="545832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2" name="Google Shape;2992;p10"/>
            <p:cNvSpPr/>
            <p:nvPr/>
          </p:nvSpPr>
          <p:spPr>
            <a:xfrm>
              <a:off x="5458325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3" name="Google Shape;2993;p10"/>
            <p:cNvSpPr/>
            <p:nvPr/>
          </p:nvSpPr>
          <p:spPr>
            <a:xfrm>
              <a:off x="545832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4" name="Google Shape;2994;p10"/>
            <p:cNvSpPr/>
            <p:nvPr/>
          </p:nvSpPr>
          <p:spPr>
            <a:xfrm>
              <a:off x="5458325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5" name="Google Shape;2995;p10"/>
            <p:cNvSpPr/>
            <p:nvPr/>
          </p:nvSpPr>
          <p:spPr>
            <a:xfrm>
              <a:off x="5458325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6" name="Google Shape;2996;p10"/>
            <p:cNvSpPr/>
            <p:nvPr/>
          </p:nvSpPr>
          <p:spPr>
            <a:xfrm>
              <a:off x="545832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7" name="Google Shape;2997;p10"/>
            <p:cNvSpPr/>
            <p:nvPr/>
          </p:nvSpPr>
          <p:spPr>
            <a:xfrm>
              <a:off x="545832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8" name="Google Shape;2998;p10"/>
            <p:cNvSpPr/>
            <p:nvPr/>
          </p:nvSpPr>
          <p:spPr>
            <a:xfrm>
              <a:off x="545832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9" name="Google Shape;2999;p10"/>
            <p:cNvSpPr/>
            <p:nvPr/>
          </p:nvSpPr>
          <p:spPr>
            <a:xfrm>
              <a:off x="545832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0" name="Google Shape;3000;p10"/>
            <p:cNvSpPr/>
            <p:nvPr/>
          </p:nvSpPr>
          <p:spPr>
            <a:xfrm>
              <a:off x="545832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1" name="Google Shape;3001;p10"/>
            <p:cNvSpPr/>
            <p:nvPr/>
          </p:nvSpPr>
          <p:spPr>
            <a:xfrm>
              <a:off x="5458325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2" name="Google Shape;3002;p10"/>
            <p:cNvSpPr/>
            <p:nvPr/>
          </p:nvSpPr>
          <p:spPr>
            <a:xfrm>
              <a:off x="545832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3" name="Google Shape;3003;p10"/>
            <p:cNvSpPr/>
            <p:nvPr/>
          </p:nvSpPr>
          <p:spPr>
            <a:xfrm>
              <a:off x="5458325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4" name="Google Shape;3004;p10"/>
            <p:cNvSpPr/>
            <p:nvPr/>
          </p:nvSpPr>
          <p:spPr>
            <a:xfrm>
              <a:off x="545832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5" name="Google Shape;3005;p10"/>
            <p:cNvSpPr/>
            <p:nvPr/>
          </p:nvSpPr>
          <p:spPr>
            <a:xfrm>
              <a:off x="5458325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6" name="Google Shape;3006;p10"/>
            <p:cNvSpPr/>
            <p:nvPr/>
          </p:nvSpPr>
          <p:spPr>
            <a:xfrm>
              <a:off x="5458325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7" name="Google Shape;3007;p10"/>
            <p:cNvSpPr/>
            <p:nvPr/>
          </p:nvSpPr>
          <p:spPr>
            <a:xfrm>
              <a:off x="545832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8" name="Google Shape;3008;p10"/>
            <p:cNvSpPr/>
            <p:nvPr/>
          </p:nvSpPr>
          <p:spPr>
            <a:xfrm>
              <a:off x="5458325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9" name="Google Shape;3009;p10"/>
            <p:cNvSpPr/>
            <p:nvPr/>
          </p:nvSpPr>
          <p:spPr>
            <a:xfrm>
              <a:off x="5458325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0" name="Google Shape;3010;p10"/>
            <p:cNvSpPr/>
            <p:nvPr/>
          </p:nvSpPr>
          <p:spPr>
            <a:xfrm>
              <a:off x="5458325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1" name="Google Shape;3011;p10"/>
            <p:cNvSpPr/>
            <p:nvPr/>
          </p:nvSpPr>
          <p:spPr>
            <a:xfrm>
              <a:off x="545832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2" name="Google Shape;3012;p10"/>
            <p:cNvSpPr/>
            <p:nvPr/>
          </p:nvSpPr>
          <p:spPr>
            <a:xfrm>
              <a:off x="5458325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13" name="Google Shape;3013;p10"/>
          <p:cNvGrpSpPr/>
          <p:nvPr/>
        </p:nvGrpSpPr>
        <p:grpSpPr>
          <a:xfrm rot="10800000">
            <a:off x="7828571" y="28707"/>
            <a:ext cx="1140783" cy="5086302"/>
            <a:chOff x="5458325" y="238125"/>
            <a:chExt cx="1174975" cy="5238750"/>
          </a:xfrm>
        </p:grpSpPr>
        <p:sp>
          <p:nvSpPr>
            <p:cNvPr id="3014" name="Google Shape;3014;p10"/>
            <p:cNvSpPr/>
            <p:nvPr/>
          </p:nvSpPr>
          <p:spPr>
            <a:xfrm>
              <a:off x="5458325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5" name="Google Shape;3015;p10"/>
            <p:cNvSpPr/>
            <p:nvPr/>
          </p:nvSpPr>
          <p:spPr>
            <a:xfrm>
              <a:off x="545832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6" name="Google Shape;3016;p10"/>
            <p:cNvSpPr/>
            <p:nvPr/>
          </p:nvSpPr>
          <p:spPr>
            <a:xfrm>
              <a:off x="5458325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7" name="Google Shape;3017;p10"/>
            <p:cNvSpPr/>
            <p:nvPr/>
          </p:nvSpPr>
          <p:spPr>
            <a:xfrm>
              <a:off x="545832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8" name="Google Shape;3018;p10"/>
            <p:cNvSpPr/>
            <p:nvPr/>
          </p:nvSpPr>
          <p:spPr>
            <a:xfrm>
              <a:off x="5458325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9" name="Google Shape;3019;p10"/>
            <p:cNvSpPr/>
            <p:nvPr/>
          </p:nvSpPr>
          <p:spPr>
            <a:xfrm>
              <a:off x="5458325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0" name="Google Shape;3020;p10"/>
            <p:cNvSpPr/>
            <p:nvPr/>
          </p:nvSpPr>
          <p:spPr>
            <a:xfrm>
              <a:off x="5458325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1" name="Google Shape;3021;p10"/>
            <p:cNvSpPr/>
            <p:nvPr/>
          </p:nvSpPr>
          <p:spPr>
            <a:xfrm>
              <a:off x="545832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2" name="Google Shape;3022;p10"/>
            <p:cNvSpPr/>
            <p:nvPr/>
          </p:nvSpPr>
          <p:spPr>
            <a:xfrm>
              <a:off x="545832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3" name="Google Shape;3023;p10"/>
            <p:cNvSpPr/>
            <p:nvPr/>
          </p:nvSpPr>
          <p:spPr>
            <a:xfrm>
              <a:off x="545832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4" name="Google Shape;3024;p10"/>
            <p:cNvSpPr/>
            <p:nvPr/>
          </p:nvSpPr>
          <p:spPr>
            <a:xfrm>
              <a:off x="545832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5" name="Google Shape;3025;p10"/>
            <p:cNvSpPr/>
            <p:nvPr/>
          </p:nvSpPr>
          <p:spPr>
            <a:xfrm>
              <a:off x="545832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6" name="Google Shape;3026;p10"/>
            <p:cNvSpPr/>
            <p:nvPr/>
          </p:nvSpPr>
          <p:spPr>
            <a:xfrm>
              <a:off x="545832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7" name="Google Shape;3027;p10"/>
            <p:cNvSpPr/>
            <p:nvPr/>
          </p:nvSpPr>
          <p:spPr>
            <a:xfrm>
              <a:off x="560882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8" name="Google Shape;3028;p10"/>
            <p:cNvSpPr/>
            <p:nvPr/>
          </p:nvSpPr>
          <p:spPr>
            <a:xfrm>
              <a:off x="5608825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9" name="Google Shape;3029;p10"/>
            <p:cNvSpPr/>
            <p:nvPr/>
          </p:nvSpPr>
          <p:spPr>
            <a:xfrm>
              <a:off x="560882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0" name="Google Shape;3030;p10"/>
            <p:cNvSpPr/>
            <p:nvPr/>
          </p:nvSpPr>
          <p:spPr>
            <a:xfrm>
              <a:off x="5608825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1" name="Google Shape;3031;p10"/>
            <p:cNvSpPr/>
            <p:nvPr/>
          </p:nvSpPr>
          <p:spPr>
            <a:xfrm>
              <a:off x="560882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2" name="Google Shape;3032;p10"/>
            <p:cNvSpPr/>
            <p:nvPr/>
          </p:nvSpPr>
          <p:spPr>
            <a:xfrm>
              <a:off x="5608825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3" name="Google Shape;3033;p10"/>
            <p:cNvSpPr/>
            <p:nvPr/>
          </p:nvSpPr>
          <p:spPr>
            <a:xfrm>
              <a:off x="560882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4" name="Google Shape;3034;p10"/>
            <p:cNvSpPr/>
            <p:nvPr/>
          </p:nvSpPr>
          <p:spPr>
            <a:xfrm>
              <a:off x="5608825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5" name="Google Shape;3035;p10"/>
            <p:cNvSpPr/>
            <p:nvPr/>
          </p:nvSpPr>
          <p:spPr>
            <a:xfrm>
              <a:off x="560882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6" name="Google Shape;3036;p10"/>
            <p:cNvSpPr/>
            <p:nvPr/>
          </p:nvSpPr>
          <p:spPr>
            <a:xfrm>
              <a:off x="5608825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7" name="Google Shape;3037;p10"/>
            <p:cNvSpPr/>
            <p:nvPr/>
          </p:nvSpPr>
          <p:spPr>
            <a:xfrm>
              <a:off x="5608825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8" name="Google Shape;3038;p10"/>
            <p:cNvSpPr/>
            <p:nvPr/>
          </p:nvSpPr>
          <p:spPr>
            <a:xfrm>
              <a:off x="5608825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9" name="Google Shape;3039;p10"/>
            <p:cNvSpPr/>
            <p:nvPr/>
          </p:nvSpPr>
          <p:spPr>
            <a:xfrm>
              <a:off x="560882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0" name="Google Shape;3040;p10"/>
            <p:cNvSpPr/>
            <p:nvPr/>
          </p:nvSpPr>
          <p:spPr>
            <a:xfrm>
              <a:off x="560882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1" name="Google Shape;3041;p10"/>
            <p:cNvSpPr/>
            <p:nvPr/>
          </p:nvSpPr>
          <p:spPr>
            <a:xfrm>
              <a:off x="560882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2" name="Google Shape;3042;p10"/>
            <p:cNvSpPr/>
            <p:nvPr/>
          </p:nvSpPr>
          <p:spPr>
            <a:xfrm>
              <a:off x="5608825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3" name="Google Shape;3043;p10"/>
            <p:cNvSpPr/>
            <p:nvPr/>
          </p:nvSpPr>
          <p:spPr>
            <a:xfrm>
              <a:off x="560882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4" name="Google Shape;3044;p10"/>
            <p:cNvSpPr/>
            <p:nvPr/>
          </p:nvSpPr>
          <p:spPr>
            <a:xfrm>
              <a:off x="560882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5" name="Google Shape;3045;p10"/>
            <p:cNvSpPr/>
            <p:nvPr/>
          </p:nvSpPr>
          <p:spPr>
            <a:xfrm>
              <a:off x="5608825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6" name="Google Shape;3046;p10"/>
            <p:cNvSpPr/>
            <p:nvPr/>
          </p:nvSpPr>
          <p:spPr>
            <a:xfrm>
              <a:off x="560882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7" name="Google Shape;3047;p10"/>
            <p:cNvSpPr/>
            <p:nvPr/>
          </p:nvSpPr>
          <p:spPr>
            <a:xfrm>
              <a:off x="560882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8" name="Google Shape;3048;p10"/>
            <p:cNvSpPr/>
            <p:nvPr/>
          </p:nvSpPr>
          <p:spPr>
            <a:xfrm>
              <a:off x="5608825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9" name="Google Shape;3049;p10"/>
            <p:cNvSpPr/>
            <p:nvPr/>
          </p:nvSpPr>
          <p:spPr>
            <a:xfrm>
              <a:off x="5608825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0" name="Google Shape;3050;p10"/>
            <p:cNvSpPr/>
            <p:nvPr/>
          </p:nvSpPr>
          <p:spPr>
            <a:xfrm>
              <a:off x="560882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1" name="Google Shape;3051;p10"/>
            <p:cNvSpPr/>
            <p:nvPr/>
          </p:nvSpPr>
          <p:spPr>
            <a:xfrm>
              <a:off x="560882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2" name="Google Shape;3052;p10"/>
            <p:cNvSpPr/>
            <p:nvPr/>
          </p:nvSpPr>
          <p:spPr>
            <a:xfrm>
              <a:off x="5608825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3" name="Google Shape;3053;p10"/>
            <p:cNvSpPr/>
            <p:nvPr/>
          </p:nvSpPr>
          <p:spPr>
            <a:xfrm>
              <a:off x="5608825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4" name="Google Shape;3054;p10"/>
            <p:cNvSpPr/>
            <p:nvPr/>
          </p:nvSpPr>
          <p:spPr>
            <a:xfrm>
              <a:off x="560882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5" name="Google Shape;3055;p10"/>
            <p:cNvSpPr/>
            <p:nvPr/>
          </p:nvSpPr>
          <p:spPr>
            <a:xfrm>
              <a:off x="5608825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6" name="Google Shape;3056;p10"/>
            <p:cNvSpPr/>
            <p:nvPr/>
          </p:nvSpPr>
          <p:spPr>
            <a:xfrm>
              <a:off x="560882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7" name="Google Shape;3057;p10"/>
            <p:cNvSpPr/>
            <p:nvPr/>
          </p:nvSpPr>
          <p:spPr>
            <a:xfrm>
              <a:off x="5608825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8" name="Google Shape;3058;p10"/>
            <p:cNvSpPr/>
            <p:nvPr/>
          </p:nvSpPr>
          <p:spPr>
            <a:xfrm>
              <a:off x="5759350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9" name="Google Shape;3059;p10"/>
            <p:cNvSpPr/>
            <p:nvPr/>
          </p:nvSpPr>
          <p:spPr>
            <a:xfrm>
              <a:off x="5759350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0" name="Google Shape;3060;p10"/>
            <p:cNvSpPr/>
            <p:nvPr/>
          </p:nvSpPr>
          <p:spPr>
            <a:xfrm>
              <a:off x="5759350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1" name="Google Shape;3061;p10"/>
            <p:cNvSpPr/>
            <p:nvPr/>
          </p:nvSpPr>
          <p:spPr>
            <a:xfrm>
              <a:off x="5759350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2" name="Google Shape;3062;p10"/>
            <p:cNvSpPr/>
            <p:nvPr/>
          </p:nvSpPr>
          <p:spPr>
            <a:xfrm>
              <a:off x="5759350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3" name="Google Shape;3063;p10"/>
            <p:cNvSpPr/>
            <p:nvPr/>
          </p:nvSpPr>
          <p:spPr>
            <a:xfrm>
              <a:off x="5759350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4" name="Google Shape;3064;p10"/>
            <p:cNvSpPr/>
            <p:nvPr/>
          </p:nvSpPr>
          <p:spPr>
            <a:xfrm>
              <a:off x="5759350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5" name="Google Shape;3065;p10"/>
            <p:cNvSpPr/>
            <p:nvPr/>
          </p:nvSpPr>
          <p:spPr>
            <a:xfrm>
              <a:off x="5759350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6" name="Google Shape;3066;p10"/>
            <p:cNvSpPr/>
            <p:nvPr/>
          </p:nvSpPr>
          <p:spPr>
            <a:xfrm>
              <a:off x="5759350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7" name="Google Shape;3067;p10"/>
            <p:cNvSpPr/>
            <p:nvPr/>
          </p:nvSpPr>
          <p:spPr>
            <a:xfrm>
              <a:off x="5759350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8" name="Google Shape;3068;p10"/>
            <p:cNvSpPr/>
            <p:nvPr/>
          </p:nvSpPr>
          <p:spPr>
            <a:xfrm>
              <a:off x="5759350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9" name="Google Shape;3069;p10"/>
            <p:cNvSpPr/>
            <p:nvPr/>
          </p:nvSpPr>
          <p:spPr>
            <a:xfrm>
              <a:off x="5909850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0" name="Google Shape;3070;p10"/>
            <p:cNvSpPr/>
            <p:nvPr/>
          </p:nvSpPr>
          <p:spPr>
            <a:xfrm>
              <a:off x="5909850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1" name="Google Shape;3071;p10"/>
            <p:cNvSpPr/>
            <p:nvPr/>
          </p:nvSpPr>
          <p:spPr>
            <a:xfrm>
              <a:off x="5909850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2" name="Google Shape;3072;p10"/>
            <p:cNvSpPr/>
            <p:nvPr/>
          </p:nvSpPr>
          <p:spPr>
            <a:xfrm>
              <a:off x="6060375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3" name="Google Shape;3073;p10"/>
            <p:cNvSpPr/>
            <p:nvPr/>
          </p:nvSpPr>
          <p:spPr>
            <a:xfrm>
              <a:off x="621087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4" name="Google Shape;3074;p10"/>
            <p:cNvSpPr/>
            <p:nvPr/>
          </p:nvSpPr>
          <p:spPr>
            <a:xfrm>
              <a:off x="621087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5" name="Google Shape;3075;p10"/>
            <p:cNvSpPr/>
            <p:nvPr/>
          </p:nvSpPr>
          <p:spPr>
            <a:xfrm>
              <a:off x="6511900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76" name="Google Shape;3076;p10"/>
          <p:cNvGrpSpPr/>
          <p:nvPr/>
        </p:nvGrpSpPr>
        <p:grpSpPr>
          <a:xfrm rot="10800000">
            <a:off x="7682451" y="28707"/>
            <a:ext cx="994639" cy="4940182"/>
            <a:chOff x="5759350" y="388625"/>
            <a:chExt cx="1024450" cy="5088250"/>
          </a:xfrm>
        </p:grpSpPr>
        <p:sp>
          <p:nvSpPr>
            <p:cNvPr id="3077" name="Google Shape;3077;p10"/>
            <p:cNvSpPr/>
            <p:nvPr/>
          </p:nvSpPr>
          <p:spPr>
            <a:xfrm>
              <a:off x="5759350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8" name="Google Shape;3078;p10"/>
            <p:cNvSpPr/>
            <p:nvPr/>
          </p:nvSpPr>
          <p:spPr>
            <a:xfrm>
              <a:off x="5759350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9" name="Google Shape;3079;p10"/>
            <p:cNvSpPr/>
            <p:nvPr/>
          </p:nvSpPr>
          <p:spPr>
            <a:xfrm>
              <a:off x="5759350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0" name="Google Shape;3080;p10"/>
            <p:cNvSpPr/>
            <p:nvPr/>
          </p:nvSpPr>
          <p:spPr>
            <a:xfrm>
              <a:off x="5759350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1" name="Google Shape;3081;p10"/>
            <p:cNvSpPr/>
            <p:nvPr/>
          </p:nvSpPr>
          <p:spPr>
            <a:xfrm>
              <a:off x="5759350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2" name="Google Shape;3082;p10"/>
            <p:cNvSpPr/>
            <p:nvPr/>
          </p:nvSpPr>
          <p:spPr>
            <a:xfrm>
              <a:off x="5759350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3" name="Google Shape;3083;p10"/>
            <p:cNvSpPr/>
            <p:nvPr/>
          </p:nvSpPr>
          <p:spPr>
            <a:xfrm>
              <a:off x="5759350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4" name="Google Shape;3084;p10"/>
            <p:cNvSpPr/>
            <p:nvPr/>
          </p:nvSpPr>
          <p:spPr>
            <a:xfrm>
              <a:off x="5909850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5" name="Google Shape;3085;p10"/>
            <p:cNvSpPr/>
            <p:nvPr/>
          </p:nvSpPr>
          <p:spPr>
            <a:xfrm>
              <a:off x="5909850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6" name="Google Shape;3086;p10"/>
            <p:cNvSpPr/>
            <p:nvPr/>
          </p:nvSpPr>
          <p:spPr>
            <a:xfrm>
              <a:off x="5909850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7" name="Google Shape;3087;p10"/>
            <p:cNvSpPr/>
            <p:nvPr/>
          </p:nvSpPr>
          <p:spPr>
            <a:xfrm>
              <a:off x="5909850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8" name="Google Shape;3088;p10"/>
            <p:cNvSpPr/>
            <p:nvPr/>
          </p:nvSpPr>
          <p:spPr>
            <a:xfrm>
              <a:off x="5909850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9" name="Google Shape;3089;p10"/>
            <p:cNvSpPr/>
            <p:nvPr/>
          </p:nvSpPr>
          <p:spPr>
            <a:xfrm>
              <a:off x="5909850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0" name="Google Shape;3090;p10"/>
            <p:cNvSpPr/>
            <p:nvPr/>
          </p:nvSpPr>
          <p:spPr>
            <a:xfrm>
              <a:off x="5909850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1" name="Google Shape;3091;p10"/>
            <p:cNvSpPr/>
            <p:nvPr/>
          </p:nvSpPr>
          <p:spPr>
            <a:xfrm>
              <a:off x="5909850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2" name="Google Shape;3092;p10"/>
            <p:cNvSpPr/>
            <p:nvPr/>
          </p:nvSpPr>
          <p:spPr>
            <a:xfrm>
              <a:off x="5909850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3" name="Google Shape;3093;p10"/>
            <p:cNvSpPr/>
            <p:nvPr/>
          </p:nvSpPr>
          <p:spPr>
            <a:xfrm>
              <a:off x="5909850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4" name="Google Shape;3094;p10"/>
            <p:cNvSpPr/>
            <p:nvPr/>
          </p:nvSpPr>
          <p:spPr>
            <a:xfrm>
              <a:off x="5909850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5" name="Google Shape;3095;p10"/>
            <p:cNvSpPr/>
            <p:nvPr/>
          </p:nvSpPr>
          <p:spPr>
            <a:xfrm>
              <a:off x="5909850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6" name="Google Shape;3096;p10"/>
            <p:cNvSpPr/>
            <p:nvPr/>
          </p:nvSpPr>
          <p:spPr>
            <a:xfrm>
              <a:off x="5909850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7" name="Google Shape;3097;p10"/>
            <p:cNvSpPr/>
            <p:nvPr/>
          </p:nvSpPr>
          <p:spPr>
            <a:xfrm>
              <a:off x="5909850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8" name="Google Shape;3098;p10"/>
            <p:cNvSpPr/>
            <p:nvPr/>
          </p:nvSpPr>
          <p:spPr>
            <a:xfrm>
              <a:off x="5909850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9" name="Google Shape;3099;p10"/>
            <p:cNvSpPr/>
            <p:nvPr/>
          </p:nvSpPr>
          <p:spPr>
            <a:xfrm>
              <a:off x="5909850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0" name="Google Shape;3100;p10"/>
            <p:cNvSpPr/>
            <p:nvPr/>
          </p:nvSpPr>
          <p:spPr>
            <a:xfrm>
              <a:off x="5909850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1" name="Google Shape;3101;p10"/>
            <p:cNvSpPr/>
            <p:nvPr/>
          </p:nvSpPr>
          <p:spPr>
            <a:xfrm>
              <a:off x="5909850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2" name="Google Shape;3102;p10"/>
            <p:cNvSpPr/>
            <p:nvPr/>
          </p:nvSpPr>
          <p:spPr>
            <a:xfrm>
              <a:off x="5909850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3" name="Google Shape;3103;p10"/>
            <p:cNvSpPr/>
            <p:nvPr/>
          </p:nvSpPr>
          <p:spPr>
            <a:xfrm>
              <a:off x="6060375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4" name="Google Shape;3104;p10"/>
            <p:cNvSpPr/>
            <p:nvPr/>
          </p:nvSpPr>
          <p:spPr>
            <a:xfrm>
              <a:off x="606037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5" name="Google Shape;3105;p10"/>
            <p:cNvSpPr/>
            <p:nvPr/>
          </p:nvSpPr>
          <p:spPr>
            <a:xfrm>
              <a:off x="606037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6" name="Google Shape;3106;p10"/>
            <p:cNvSpPr/>
            <p:nvPr/>
          </p:nvSpPr>
          <p:spPr>
            <a:xfrm>
              <a:off x="606037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7" name="Google Shape;3107;p10"/>
            <p:cNvSpPr/>
            <p:nvPr/>
          </p:nvSpPr>
          <p:spPr>
            <a:xfrm>
              <a:off x="6060375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8" name="Google Shape;3108;p10"/>
            <p:cNvSpPr/>
            <p:nvPr/>
          </p:nvSpPr>
          <p:spPr>
            <a:xfrm>
              <a:off x="606037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9" name="Google Shape;3109;p10"/>
            <p:cNvSpPr/>
            <p:nvPr/>
          </p:nvSpPr>
          <p:spPr>
            <a:xfrm>
              <a:off x="6060375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0" name="Google Shape;3110;p10"/>
            <p:cNvSpPr/>
            <p:nvPr/>
          </p:nvSpPr>
          <p:spPr>
            <a:xfrm>
              <a:off x="606037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1" name="Google Shape;3111;p10"/>
            <p:cNvSpPr/>
            <p:nvPr/>
          </p:nvSpPr>
          <p:spPr>
            <a:xfrm>
              <a:off x="606037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2" name="Google Shape;3112;p10"/>
            <p:cNvSpPr/>
            <p:nvPr/>
          </p:nvSpPr>
          <p:spPr>
            <a:xfrm>
              <a:off x="606037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3" name="Google Shape;3113;p10"/>
            <p:cNvSpPr/>
            <p:nvPr/>
          </p:nvSpPr>
          <p:spPr>
            <a:xfrm>
              <a:off x="606037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4" name="Google Shape;3114;p10"/>
            <p:cNvSpPr/>
            <p:nvPr/>
          </p:nvSpPr>
          <p:spPr>
            <a:xfrm>
              <a:off x="606037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5" name="Google Shape;3115;p10"/>
            <p:cNvSpPr/>
            <p:nvPr/>
          </p:nvSpPr>
          <p:spPr>
            <a:xfrm>
              <a:off x="6060375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6" name="Google Shape;3116;p10"/>
            <p:cNvSpPr/>
            <p:nvPr/>
          </p:nvSpPr>
          <p:spPr>
            <a:xfrm>
              <a:off x="606037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7" name="Google Shape;3117;p10"/>
            <p:cNvSpPr/>
            <p:nvPr/>
          </p:nvSpPr>
          <p:spPr>
            <a:xfrm>
              <a:off x="606037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8" name="Google Shape;3118;p10"/>
            <p:cNvSpPr/>
            <p:nvPr/>
          </p:nvSpPr>
          <p:spPr>
            <a:xfrm>
              <a:off x="6060375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9" name="Google Shape;3119;p10"/>
            <p:cNvSpPr/>
            <p:nvPr/>
          </p:nvSpPr>
          <p:spPr>
            <a:xfrm>
              <a:off x="606037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0" name="Google Shape;3120;p10"/>
            <p:cNvSpPr/>
            <p:nvPr/>
          </p:nvSpPr>
          <p:spPr>
            <a:xfrm>
              <a:off x="6060375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1" name="Google Shape;3121;p10"/>
            <p:cNvSpPr/>
            <p:nvPr/>
          </p:nvSpPr>
          <p:spPr>
            <a:xfrm>
              <a:off x="606037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2" name="Google Shape;3122;p10"/>
            <p:cNvSpPr/>
            <p:nvPr/>
          </p:nvSpPr>
          <p:spPr>
            <a:xfrm>
              <a:off x="606037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3" name="Google Shape;3123;p10"/>
            <p:cNvSpPr/>
            <p:nvPr/>
          </p:nvSpPr>
          <p:spPr>
            <a:xfrm>
              <a:off x="606037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4" name="Google Shape;3124;p10"/>
            <p:cNvSpPr/>
            <p:nvPr/>
          </p:nvSpPr>
          <p:spPr>
            <a:xfrm>
              <a:off x="6060375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5" name="Google Shape;3125;p10"/>
            <p:cNvSpPr/>
            <p:nvPr/>
          </p:nvSpPr>
          <p:spPr>
            <a:xfrm>
              <a:off x="606037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6" name="Google Shape;3126;p10"/>
            <p:cNvSpPr/>
            <p:nvPr/>
          </p:nvSpPr>
          <p:spPr>
            <a:xfrm>
              <a:off x="6060375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7" name="Google Shape;3127;p10"/>
            <p:cNvSpPr/>
            <p:nvPr/>
          </p:nvSpPr>
          <p:spPr>
            <a:xfrm>
              <a:off x="606037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8" name="Google Shape;3128;p10"/>
            <p:cNvSpPr/>
            <p:nvPr/>
          </p:nvSpPr>
          <p:spPr>
            <a:xfrm>
              <a:off x="6060375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9" name="Google Shape;3129;p10"/>
            <p:cNvSpPr/>
            <p:nvPr/>
          </p:nvSpPr>
          <p:spPr>
            <a:xfrm>
              <a:off x="6210875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0" name="Google Shape;3130;p10"/>
            <p:cNvSpPr/>
            <p:nvPr/>
          </p:nvSpPr>
          <p:spPr>
            <a:xfrm>
              <a:off x="621087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1" name="Google Shape;3131;p10"/>
            <p:cNvSpPr/>
            <p:nvPr/>
          </p:nvSpPr>
          <p:spPr>
            <a:xfrm>
              <a:off x="6210875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2" name="Google Shape;3132;p10"/>
            <p:cNvSpPr/>
            <p:nvPr/>
          </p:nvSpPr>
          <p:spPr>
            <a:xfrm>
              <a:off x="621087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3" name="Google Shape;3133;p10"/>
            <p:cNvSpPr/>
            <p:nvPr/>
          </p:nvSpPr>
          <p:spPr>
            <a:xfrm>
              <a:off x="621087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4" name="Google Shape;3134;p10"/>
            <p:cNvSpPr/>
            <p:nvPr/>
          </p:nvSpPr>
          <p:spPr>
            <a:xfrm>
              <a:off x="6210875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5" name="Google Shape;3135;p10"/>
            <p:cNvSpPr/>
            <p:nvPr/>
          </p:nvSpPr>
          <p:spPr>
            <a:xfrm>
              <a:off x="6210875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6" name="Google Shape;3136;p10"/>
            <p:cNvSpPr/>
            <p:nvPr/>
          </p:nvSpPr>
          <p:spPr>
            <a:xfrm>
              <a:off x="621087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7" name="Google Shape;3137;p10"/>
            <p:cNvSpPr/>
            <p:nvPr/>
          </p:nvSpPr>
          <p:spPr>
            <a:xfrm>
              <a:off x="621087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8" name="Google Shape;3138;p10"/>
            <p:cNvSpPr/>
            <p:nvPr/>
          </p:nvSpPr>
          <p:spPr>
            <a:xfrm>
              <a:off x="621087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9" name="Google Shape;3139;p10"/>
            <p:cNvSpPr/>
            <p:nvPr/>
          </p:nvSpPr>
          <p:spPr>
            <a:xfrm>
              <a:off x="621087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0" name="Google Shape;3140;p10"/>
            <p:cNvSpPr/>
            <p:nvPr/>
          </p:nvSpPr>
          <p:spPr>
            <a:xfrm>
              <a:off x="6210875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1" name="Google Shape;3141;p10"/>
            <p:cNvSpPr/>
            <p:nvPr/>
          </p:nvSpPr>
          <p:spPr>
            <a:xfrm>
              <a:off x="621087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2" name="Google Shape;3142;p10"/>
            <p:cNvSpPr/>
            <p:nvPr/>
          </p:nvSpPr>
          <p:spPr>
            <a:xfrm>
              <a:off x="6210875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3" name="Google Shape;3143;p10"/>
            <p:cNvSpPr/>
            <p:nvPr/>
          </p:nvSpPr>
          <p:spPr>
            <a:xfrm>
              <a:off x="621087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4" name="Google Shape;3144;p10"/>
            <p:cNvSpPr/>
            <p:nvPr/>
          </p:nvSpPr>
          <p:spPr>
            <a:xfrm>
              <a:off x="621087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5" name="Google Shape;3145;p10"/>
            <p:cNvSpPr/>
            <p:nvPr/>
          </p:nvSpPr>
          <p:spPr>
            <a:xfrm>
              <a:off x="621087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6" name="Google Shape;3146;p10"/>
            <p:cNvSpPr/>
            <p:nvPr/>
          </p:nvSpPr>
          <p:spPr>
            <a:xfrm>
              <a:off x="6210875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7" name="Google Shape;3147;p10"/>
            <p:cNvSpPr/>
            <p:nvPr/>
          </p:nvSpPr>
          <p:spPr>
            <a:xfrm>
              <a:off x="621087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8" name="Google Shape;3148;p10"/>
            <p:cNvSpPr/>
            <p:nvPr/>
          </p:nvSpPr>
          <p:spPr>
            <a:xfrm>
              <a:off x="6210875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9" name="Google Shape;3149;p10"/>
            <p:cNvSpPr/>
            <p:nvPr/>
          </p:nvSpPr>
          <p:spPr>
            <a:xfrm>
              <a:off x="6361375" y="3886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0" name="Google Shape;3150;p10"/>
            <p:cNvSpPr/>
            <p:nvPr/>
          </p:nvSpPr>
          <p:spPr>
            <a:xfrm>
              <a:off x="6361375" y="53912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1" name="Google Shape;3151;p10"/>
            <p:cNvSpPr/>
            <p:nvPr/>
          </p:nvSpPr>
          <p:spPr>
            <a:xfrm>
              <a:off x="6361375" y="9906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2" name="Google Shape;3152;p10"/>
            <p:cNvSpPr/>
            <p:nvPr/>
          </p:nvSpPr>
          <p:spPr>
            <a:xfrm>
              <a:off x="6361375" y="12917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3" name="Google Shape;3153;p10"/>
            <p:cNvSpPr/>
            <p:nvPr/>
          </p:nvSpPr>
          <p:spPr>
            <a:xfrm>
              <a:off x="6361375" y="159270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4" name="Google Shape;3154;p10"/>
            <p:cNvSpPr/>
            <p:nvPr/>
          </p:nvSpPr>
          <p:spPr>
            <a:xfrm>
              <a:off x="6361375" y="20442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5" name="Google Shape;3155;p10"/>
            <p:cNvSpPr/>
            <p:nvPr/>
          </p:nvSpPr>
          <p:spPr>
            <a:xfrm>
              <a:off x="6361375" y="23452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6" name="Google Shape;3156;p10"/>
            <p:cNvSpPr/>
            <p:nvPr/>
          </p:nvSpPr>
          <p:spPr>
            <a:xfrm>
              <a:off x="6361375" y="27968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7" name="Google Shape;3157;p10"/>
            <p:cNvSpPr/>
            <p:nvPr/>
          </p:nvSpPr>
          <p:spPr>
            <a:xfrm>
              <a:off x="6361375" y="30978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8" name="Google Shape;3158;p10"/>
            <p:cNvSpPr/>
            <p:nvPr/>
          </p:nvSpPr>
          <p:spPr>
            <a:xfrm>
              <a:off x="6361375" y="32483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9" name="Google Shape;3159;p10"/>
            <p:cNvSpPr/>
            <p:nvPr/>
          </p:nvSpPr>
          <p:spPr>
            <a:xfrm>
              <a:off x="6361375" y="35493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0" name="Google Shape;3160;p10"/>
            <p:cNvSpPr/>
            <p:nvPr/>
          </p:nvSpPr>
          <p:spPr>
            <a:xfrm>
              <a:off x="6361375" y="36998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1" name="Google Shape;3161;p10"/>
            <p:cNvSpPr/>
            <p:nvPr/>
          </p:nvSpPr>
          <p:spPr>
            <a:xfrm>
              <a:off x="6361375" y="38503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2" name="Google Shape;3162;p10"/>
            <p:cNvSpPr/>
            <p:nvPr/>
          </p:nvSpPr>
          <p:spPr>
            <a:xfrm>
              <a:off x="6361375" y="41514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3" name="Google Shape;3163;p10"/>
            <p:cNvSpPr/>
            <p:nvPr/>
          </p:nvSpPr>
          <p:spPr>
            <a:xfrm>
              <a:off x="6361375" y="43019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4" name="Google Shape;3164;p10"/>
            <p:cNvSpPr/>
            <p:nvPr/>
          </p:nvSpPr>
          <p:spPr>
            <a:xfrm>
              <a:off x="6361375" y="47534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5" name="Google Shape;3165;p10"/>
            <p:cNvSpPr/>
            <p:nvPr/>
          </p:nvSpPr>
          <p:spPr>
            <a:xfrm>
              <a:off x="6361375" y="505445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6" name="Google Shape;3166;p10"/>
            <p:cNvSpPr/>
            <p:nvPr/>
          </p:nvSpPr>
          <p:spPr>
            <a:xfrm>
              <a:off x="6361375" y="52049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7" name="Google Shape;3167;p10"/>
            <p:cNvSpPr/>
            <p:nvPr/>
          </p:nvSpPr>
          <p:spPr>
            <a:xfrm>
              <a:off x="6511900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8" name="Google Shape;3168;p10"/>
            <p:cNvSpPr/>
            <p:nvPr/>
          </p:nvSpPr>
          <p:spPr>
            <a:xfrm>
              <a:off x="6511900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9" name="Google Shape;3169;p10"/>
            <p:cNvSpPr/>
            <p:nvPr/>
          </p:nvSpPr>
          <p:spPr>
            <a:xfrm>
              <a:off x="6511900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0" name="Google Shape;3170;p10"/>
            <p:cNvSpPr/>
            <p:nvPr/>
          </p:nvSpPr>
          <p:spPr>
            <a:xfrm>
              <a:off x="6511900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1" name="Google Shape;3171;p10"/>
            <p:cNvSpPr/>
            <p:nvPr/>
          </p:nvSpPr>
          <p:spPr>
            <a:xfrm>
              <a:off x="6511900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2" name="Google Shape;3172;p10"/>
            <p:cNvSpPr/>
            <p:nvPr/>
          </p:nvSpPr>
          <p:spPr>
            <a:xfrm>
              <a:off x="6511900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3" name="Google Shape;3173;p10"/>
            <p:cNvSpPr/>
            <p:nvPr/>
          </p:nvSpPr>
          <p:spPr>
            <a:xfrm>
              <a:off x="6511900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4" name="Google Shape;3174;p10"/>
            <p:cNvSpPr/>
            <p:nvPr/>
          </p:nvSpPr>
          <p:spPr>
            <a:xfrm>
              <a:off x="6511900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5" name="Google Shape;3175;p10"/>
            <p:cNvSpPr/>
            <p:nvPr/>
          </p:nvSpPr>
          <p:spPr>
            <a:xfrm>
              <a:off x="6662400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6" name="Google Shape;3176;p10"/>
            <p:cNvSpPr/>
            <p:nvPr/>
          </p:nvSpPr>
          <p:spPr>
            <a:xfrm>
              <a:off x="6662400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7" name="Google Shape;3177;p10"/>
            <p:cNvSpPr/>
            <p:nvPr/>
          </p:nvSpPr>
          <p:spPr>
            <a:xfrm>
              <a:off x="6662400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78" name="Google Shape;3178;p10"/>
          <p:cNvGrpSpPr/>
          <p:nvPr/>
        </p:nvGrpSpPr>
        <p:grpSpPr>
          <a:xfrm rot="10800000">
            <a:off x="7682451" y="28707"/>
            <a:ext cx="1140783" cy="5086302"/>
            <a:chOff x="5608825" y="238125"/>
            <a:chExt cx="1174975" cy="5238750"/>
          </a:xfrm>
        </p:grpSpPr>
        <p:sp>
          <p:nvSpPr>
            <p:cNvPr id="3179" name="Google Shape;3179;p10"/>
            <p:cNvSpPr/>
            <p:nvPr/>
          </p:nvSpPr>
          <p:spPr>
            <a:xfrm>
              <a:off x="5608825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0" name="Google Shape;3180;p10"/>
            <p:cNvSpPr/>
            <p:nvPr/>
          </p:nvSpPr>
          <p:spPr>
            <a:xfrm>
              <a:off x="560882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1" name="Google Shape;3181;p10"/>
            <p:cNvSpPr/>
            <p:nvPr/>
          </p:nvSpPr>
          <p:spPr>
            <a:xfrm>
              <a:off x="560882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2" name="Google Shape;3182;p10"/>
            <p:cNvSpPr/>
            <p:nvPr/>
          </p:nvSpPr>
          <p:spPr>
            <a:xfrm>
              <a:off x="560882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3" name="Google Shape;3183;p10"/>
            <p:cNvSpPr/>
            <p:nvPr/>
          </p:nvSpPr>
          <p:spPr>
            <a:xfrm>
              <a:off x="5759350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4" name="Google Shape;3184;p10"/>
            <p:cNvSpPr/>
            <p:nvPr/>
          </p:nvSpPr>
          <p:spPr>
            <a:xfrm>
              <a:off x="5759350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5" name="Google Shape;3185;p10"/>
            <p:cNvSpPr/>
            <p:nvPr/>
          </p:nvSpPr>
          <p:spPr>
            <a:xfrm>
              <a:off x="5759350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6" name="Google Shape;3186;p10"/>
            <p:cNvSpPr/>
            <p:nvPr/>
          </p:nvSpPr>
          <p:spPr>
            <a:xfrm>
              <a:off x="5759350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7" name="Google Shape;3187;p10"/>
            <p:cNvSpPr/>
            <p:nvPr/>
          </p:nvSpPr>
          <p:spPr>
            <a:xfrm>
              <a:off x="5759350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8" name="Google Shape;3188;p10"/>
            <p:cNvSpPr/>
            <p:nvPr/>
          </p:nvSpPr>
          <p:spPr>
            <a:xfrm>
              <a:off x="5759350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9" name="Google Shape;3189;p10"/>
            <p:cNvSpPr/>
            <p:nvPr/>
          </p:nvSpPr>
          <p:spPr>
            <a:xfrm>
              <a:off x="5759350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0" name="Google Shape;3190;p10"/>
            <p:cNvSpPr/>
            <p:nvPr/>
          </p:nvSpPr>
          <p:spPr>
            <a:xfrm>
              <a:off x="5759350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1" name="Google Shape;3191;p10"/>
            <p:cNvSpPr/>
            <p:nvPr/>
          </p:nvSpPr>
          <p:spPr>
            <a:xfrm>
              <a:off x="5759350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2" name="Google Shape;3192;p10"/>
            <p:cNvSpPr/>
            <p:nvPr/>
          </p:nvSpPr>
          <p:spPr>
            <a:xfrm>
              <a:off x="5759350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3" name="Google Shape;3193;p10"/>
            <p:cNvSpPr/>
            <p:nvPr/>
          </p:nvSpPr>
          <p:spPr>
            <a:xfrm>
              <a:off x="5759350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4" name="Google Shape;3194;p10"/>
            <p:cNvSpPr/>
            <p:nvPr/>
          </p:nvSpPr>
          <p:spPr>
            <a:xfrm>
              <a:off x="5759350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5" name="Google Shape;3195;p10"/>
            <p:cNvSpPr/>
            <p:nvPr/>
          </p:nvSpPr>
          <p:spPr>
            <a:xfrm>
              <a:off x="5759350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6" name="Google Shape;3196;p10"/>
            <p:cNvSpPr/>
            <p:nvPr/>
          </p:nvSpPr>
          <p:spPr>
            <a:xfrm>
              <a:off x="5759350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7" name="Google Shape;3197;p10"/>
            <p:cNvSpPr/>
            <p:nvPr/>
          </p:nvSpPr>
          <p:spPr>
            <a:xfrm>
              <a:off x="5759350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8" name="Google Shape;3198;p10"/>
            <p:cNvSpPr/>
            <p:nvPr/>
          </p:nvSpPr>
          <p:spPr>
            <a:xfrm>
              <a:off x="5759350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9" name="Google Shape;3199;p10"/>
            <p:cNvSpPr/>
            <p:nvPr/>
          </p:nvSpPr>
          <p:spPr>
            <a:xfrm>
              <a:off x="5759350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0" name="Google Shape;3200;p10"/>
            <p:cNvSpPr/>
            <p:nvPr/>
          </p:nvSpPr>
          <p:spPr>
            <a:xfrm>
              <a:off x="5909850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1" name="Google Shape;3201;p10"/>
            <p:cNvSpPr/>
            <p:nvPr/>
          </p:nvSpPr>
          <p:spPr>
            <a:xfrm>
              <a:off x="5909850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2" name="Google Shape;3202;p10"/>
            <p:cNvSpPr/>
            <p:nvPr/>
          </p:nvSpPr>
          <p:spPr>
            <a:xfrm>
              <a:off x="5909850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3" name="Google Shape;3203;p10"/>
            <p:cNvSpPr/>
            <p:nvPr/>
          </p:nvSpPr>
          <p:spPr>
            <a:xfrm>
              <a:off x="5909850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4" name="Google Shape;3204;p10"/>
            <p:cNvSpPr/>
            <p:nvPr/>
          </p:nvSpPr>
          <p:spPr>
            <a:xfrm>
              <a:off x="5909850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5" name="Google Shape;3205;p10"/>
            <p:cNvSpPr/>
            <p:nvPr/>
          </p:nvSpPr>
          <p:spPr>
            <a:xfrm>
              <a:off x="5909850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6" name="Google Shape;3206;p10"/>
            <p:cNvSpPr/>
            <p:nvPr/>
          </p:nvSpPr>
          <p:spPr>
            <a:xfrm>
              <a:off x="5909850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7" name="Google Shape;3207;p10"/>
            <p:cNvSpPr/>
            <p:nvPr/>
          </p:nvSpPr>
          <p:spPr>
            <a:xfrm>
              <a:off x="5909850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8" name="Google Shape;3208;p10"/>
            <p:cNvSpPr/>
            <p:nvPr/>
          </p:nvSpPr>
          <p:spPr>
            <a:xfrm>
              <a:off x="5909850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9" name="Google Shape;3209;p10"/>
            <p:cNvSpPr/>
            <p:nvPr/>
          </p:nvSpPr>
          <p:spPr>
            <a:xfrm>
              <a:off x="5909850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0" name="Google Shape;3210;p10"/>
            <p:cNvSpPr/>
            <p:nvPr/>
          </p:nvSpPr>
          <p:spPr>
            <a:xfrm>
              <a:off x="5909850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1" name="Google Shape;3211;p10"/>
            <p:cNvSpPr/>
            <p:nvPr/>
          </p:nvSpPr>
          <p:spPr>
            <a:xfrm>
              <a:off x="5909850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2" name="Google Shape;3212;p10"/>
            <p:cNvSpPr/>
            <p:nvPr/>
          </p:nvSpPr>
          <p:spPr>
            <a:xfrm>
              <a:off x="5909850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3" name="Google Shape;3213;p10"/>
            <p:cNvSpPr/>
            <p:nvPr/>
          </p:nvSpPr>
          <p:spPr>
            <a:xfrm>
              <a:off x="606037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4" name="Google Shape;3214;p10"/>
            <p:cNvSpPr/>
            <p:nvPr/>
          </p:nvSpPr>
          <p:spPr>
            <a:xfrm>
              <a:off x="6060375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5" name="Google Shape;3215;p10"/>
            <p:cNvSpPr/>
            <p:nvPr/>
          </p:nvSpPr>
          <p:spPr>
            <a:xfrm>
              <a:off x="6060375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6" name="Google Shape;3216;p10"/>
            <p:cNvSpPr/>
            <p:nvPr/>
          </p:nvSpPr>
          <p:spPr>
            <a:xfrm>
              <a:off x="6060375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7" name="Google Shape;3217;p10"/>
            <p:cNvSpPr/>
            <p:nvPr/>
          </p:nvSpPr>
          <p:spPr>
            <a:xfrm>
              <a:off x="6060375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8" name="Google Shape;3218;p10"/>
            <p:cNvSpPr/>
            <p:nvPr/>
          </p:nvSpPr>
          <p:spPr>
            <a:xfrm>
              <a:off x="6060375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9" name="Google Shape;3219;p10"/>
            <p:cNvSpPr/>
            <p:nvPr/>
          </p:nvSpPr>
          <p:spPr>
            <a:xfrm>
              <a:off x="606037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0" name="Google Shape;3220;p10"/>
            <p:cNvSpPr/>
            <p:nvPr/>
          </p:nvSpPr>
          <p:spPr>
            <a:xfrm>
              <a:off x="6060375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1" name="Google Shape;3221;p10"/>
            <p:cNvSpPr/>
            <p:nvPr/>
          </p:nvSpPr>
          <p:spPr>
            <a:xfrm>
              <a:off x="621087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2" name="Google Shape;3222;p10"/>
            <p:cNvSpPr/>
            <p:nvPr/>
          </p:nvSpPr>
          <p:spPr>
            <a:xfrm>
              <a:off x="621087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3" name="Google Shape;3223;p10"/>
            <p:cNvSpPr/>
            <p:nvPr/>
          </p:nvSpPr>
          <p:spPr>
            <a:xfrm>
              <a:off x="621087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4" name="Google Shape;3224;p10"/>
            <p:cNvSpPr/>
            <p:nvPr/>
          </p:nvSpPr>
          <p:spPr>
            <a:xfrm>
              <a:off x="621087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5" name="Google Shape;3225;p10"/>
            <p:cNvSpPr/>
            <p:nvPr/>
          </p:nvSpPr>
          <p:spPr>
            <a:xfrm>
              <a:off x="621087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6" name="Google Shape;3226;p10"/>
            <p:cNvSpPr/>
            <p:nvPr/>
          </p:nvSpPr>
          <p:spPr>
            <a:xfrm>
              <a:off x="6361375" y="14422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7" name="Google Shape;3227;p10"/>
            <p:cNvSpPr/>
            <p:nvPr/>
          </p:nvSpPr>
          <p:spPr>
            <a:xfrm>
              <a:off x="6361375" y="264627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8" name="Google Shape;3228;p10"/>
            <p:cNvSpPr/>
            <p:nvPr/>
          </p:nvSpPr>
          <p:spPr>
            <a:xfrm>
              <a:off x="6662400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29" name="Google Shape;3229;p10"/>
          <p:cNvSpPr txBox="1">
            <a:spLocks noGrp="1"/>
          </p:cNvSpPr>
          <p:nvPr>
            <p:ph type="sldNum" idx="12"/>
          </p:nvPr>
        </p:nvSpPr>
        <p:spPr>
          <a:xfrm>
            <a:off x="91531" y="472020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dark">
  <p:cSld name="BLANK_1">
    <p:spTree>
      <p:nvGrpSpPr>
        <p:cNvPr id="1" name="Shape 3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31" name="Google Shape;3231;p11"/>
          <p:cNvGrpSpPr/>
          <p:nvPr/>
        </p:nvGrpSpPr>
        <p:grpSpPr>
          <a:xfrm rot="10800000">
            <a:off x="8851487" y="28707"/>
            <a:ext cx="264012" cy="5086302"/>
            <a:chOff x="5307800" y="238125"/>
            <a:chExt cx="271925" cy="5238750"/>
          </a:xfrm>
        </p:grpSpPr>
        <p:sp>
          <p:nvSpPr>
            <p:cNvPr id="3232" name="Google Shape;3232;p11"/>
            <p:cNvSpPr/>
            <p:nvPr/>
          </p:nvSpPr>
          <p:spPr>
            <a:xfrm>
              <a:off x="5307800" y="2381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3" name="Google Shape;3233;p11"/>
            <p:cNvSpPr/>
            <p:nvPr/>
          </p:nvSpPr>
          <p:spPr>
            <a:xfrm>
              <a:off x="5307800" y="3886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4" name="Google Shape;3234;p11"/>
            <p:cNvSpPr/>
            <p:nvPr/>
          </p:nvSpPr>
          <p:spPr>
            <a:xfrm>
              <a:off x="5307800" y="53912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5" name="Google Shape;3235;p11"/>
            <p:cNvSpPr/>
            <p:nvPr/>
          </p:nvSpPr>
          <p:spPr>
            <a:xfrm>
              <a:off x="5307800" y="6896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6" name="Google Shape;3236;p11"/>
            <p:cNvSpPr/>
            <p:nvPr/>
          </p:nvSpPr>
          <p:spPr>
            <a:xfrm>
              <a:off x="5307800" y="8401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7" name="Google Shape;3237;p11"/>
            <p:cNvSpPr/>
            <p:nvPr/>
          </p:nvSpPr>
          <p:spPr>
            <a:xfrm>
              <a:off x="5307800" y="9906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8" name="Google Shape;3238;p11"/>
            <p:cNvSpPr/>
            <p:nvPr/>
          </p:nvSpPr>
          <p:spPr>
            <a:xfrm>
              <a:off x="5307800" y="11411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9" name="Google Shape;3239;p11"/>
            <p:cNvSpPr/>
            <p:nvPr/>
          </p:nvSpPr>
          <p:spPr>
            <a:xfrm>
              <a:off x="5307800" y="12917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0" name="Google Shape;3240;p11"/>
            <p:cNvSpPr/>
            <p:nvPr/>
          </p:nvSpPr>
          <p:spPr>
            <a:xfrm>
              <a:off x="5307800" y="14422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1" name="Google Shape;3241;p11"/>
            <p:cNvSpPr/>
            <p:nvPr/>
          </p:nvSpPr>
          <p:spPr>
            <a:xfrm>
              <a:off x="5307800" y="159270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2" name="Google Shape;3242;p11"/>
            <p:cNvSpPr/>
            <p:nvPr/>
          </p:nvSpPr>
          <p:spPr>
            <a:xfrm>
              <a:off x="5307800" y="17432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3" name="Google Shape;3243;p11"/>
            <p:cNvSpPr/>
            <p:nvPr/>
          </p:nvSpPr>
          <p:spPr>
            <a:xfrm>
              <a:off x="5307800" y="18937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4" name="Google Shape;3244;p11"/>
            <p:cNvSpPr/>
            <p:nvPr/>
          </p:nvSpPr>
          <p:spPr>
            <a:xfrm>
              <a:off x="5307800" y="20442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5" name="Google Shape;3245;p11"/>
            <p:cNvSpPr/>
            <p:nvPr/>
          </p:nvSpPr>
          <p:spPr>
            <a:xfrm>
              <a:off x="5307800" y="21947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6" name="Google Shape;3246;p11"/>
            <p:cNvSpPr/>
            <p:nvPr/>
          </p:nvSpPr>
          <p:spPr>
            <a:xfrm>
              <a:off x="5307800" y="23452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7" name="Google Shape;3247;p11"/>
            <p:cNvSpPr/>
            <p:nvPr/>
          </p:nvSpPr>
          <p:spPr>
            <a:xfrm>
              <a:off x="5307800" y="24957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8" name="Google Shape;3248;p11"/>
            <p:cNvSpPr/>
            <p:nvPr/>
          </p:nvSpPr>
          <p:spPr>
            <a:xfrm>
              <a:off x="5307800" y="264627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9" name="Google Shape;3249;p11"/>
            <p:cNvSpPr/>
            <p:nvPr/>
          </p:nvSpPr>
          <p:spPr>
            <a:xfrm>
              <a:off x="5307800" y="27968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0" name="Google Shape;3250;p11"/>
            <p:cNvSpPr/>
            <p:nvPr/>
          </p:nvSpPr>
          <p:spPr>
            <a:xfrm>
              <a:off x="5307800" y="294730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1" name="Google Shape;3251;p11"/>
            <p:cNvSpPr/>
            <p:nvPr/>
          </p:nvSpPr>
          <p:spPr>
            <a:xfrm>
              <a:off x="5307800" y="30978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2" name="Google Shape;3252;p11"/>
            <p:cNvSpPr/>
            <p:nvPr/>
          </p:nvSpPr>
          <p:spPr>
            <a:xfrm>
              <a:off x="5307800" y="32483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3" name="Google Shape;3253;p11"/>
            <p:cNvSpPr/>
            <p:nvPr/>
          </p:nvSpPr>
          <p:spPr>
            <a:xfrm>
              <a:off x="5307800" y="33988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4" name="Google Shape;3254;p11"/>
            <p:cNvSpPr/>
            <p:nvPr/>
          </p:nvSpPr>
          <p:spPr>
            <a:xfrm>
              <a:off x="5307800" y="35493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5" name="Google Shape;3255;p11"/>
            <p:cNvSpPr/>
            <p:nvPr/>
          </p:nvSpPr>
          <p:spPr>
            <a:xfrm>
              <a:off x="5307800" y="36998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6" name="Google Shape;3256;p11"/>
            <p:cNvSpPr/>
            <p:nvPr/>
          </p:nvSpPr>
          <p:spPr>
            <a:xfrm>
              <a:off x="5307800" y="38503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7" name="Google Shape;3257;p11"/>
            <p:cNvSpPr/>
            <p:nvPr/>
          </p:nvSpPr>
          <p:spPr>
            <a:xfrm>
              <a:off x="5307800" y="400087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8" name="Google Shape;3258;p11"/>
            <p:cNvSpPr/>
            <p:nvPr/>
          </p:nvSpPr>
          <p:spPr>
            <a:xfrm>
              <a:off x="5307800" y="41514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9" name="Google Shape;3259;p11"/>
            <p:cNvSpPr/>
            <p:nvPr/>
          </p:nvSpPr>
          <p:spPr>
            <a:xfrm>
              <a:off x="5307800" y="43019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0" name="Google Shape;3260;p11"/>
            <p:cNvSpPr/>
            <p:nvPr/>
          </p:nvSpPr>
          <p:spPr>
            <a:xfrm>
              <a:off x="5307800" y="44524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1" name="Google Shape;3261;p11"/>
            <p:cNvSpPr/>
            <p:nvPr/>
          </p:nvSpPr>
          <p:spPr>
            <a:xfrm>
              <a:off x="5307800" y="46029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2" name="Google Shape;3262;p11"/>
            <p:cNvSpPr/>
            <p:nvPr/>
          </p:nvSpPr>
          <p:spPr>
            <a:xfrm>
              <a:off x="5307800" y="47534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3" name="Google Shape;3263;p11"/>
            <p:cNvSpPr/>
            <p:nvPr/>
          </p:nvSpPr>
          <p:spPr>
            <a:xfrm>
              <a:off x="5307800" y="49039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4" name="Google Shape;3264;p11"/>
            <p:cNvSpPr/>
            <p:nvPr/>
          </p:nvSpPr>
          <p:spPr>
            <a:xfrm>
              <a:off x="5307800" y="505445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5" name="Google Shape;3265;p11"/>
            <p:cNvSpPr/>
            <p:nvPr/>
          </p:nvSpPr>
          <p:spPr>
            <a:xfrm>
              <a:off x="5307800" y="52049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6" name="Google Shape;3266;p11"/>
            <p:cNvSpPr/>
            <p:nvPr/>
          </p:nvSpPr>
          <p:spPr>
            <a:xfrm>
              <a:off x="5307800" y="53554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7" name="Google Shape;3267;p11"/>
            <p:cNvSpPr/>
            <p:nvPr/>
          </p:nvSpPr>
          <p:spPr>
            <a:xfrm>
              <a:off x="545832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8" name="Google Shape;3268;p11"/>
            <p:cNvSpPr/>
            <p:nvPr/>
          </p:nvSpPr>
          <p:spPr>
            <a:xfrm>
              <a:off x="5458325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9" name="Google Shape;3269;p11"/>
            <p:cNvSpPr/>
            <p:nvPr/>
          </p:nvSpPr>
          <p:spPr>
            <a:xfrm>
              <a:off x="545832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0" name="Google Shape;3270;p11"/>
            <p:cNvSpPr/>
            <p:nvPr/>
          </p:nvSpPr>
          <p:spPr>
            <a:xfrm>
              <a:off x="5458325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1" name="Google Shape;3271;p11"/>
            <p:cNvSpPr/>
            <p:nvPr/>
          </p:nvSpPr>
          <p:spPr>
            <a:xfrm>
              <a:off x="5458325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2" name="Google Shape;3272;p11"/>
            <p:cNvSpPr/>
            <p:nvPr/>
          </p:nvSpPr>
          <p:spPr>
            <a:xfrm>
              <a:off x="545832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3" name="Google Shape;3273;p11"/>
            <p:cNvSpPr/>
            <p:nvPr/>
          </p:nvSpPr>
          <p:spPr>
            <a:xfrm>
              <a:off x="545832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4" name="Google Shape;3274;p11"/>
            <p:cNvSpPr/>
            <p:nvPr/>
          </p:nvSpPr>
          <p:spPr>
            <a:xfrm>
              <a:off x="545832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5" name="Google Shape;3275;p11"/>
            <p:cNvSpPr/>
            <p:nvPr/>
          </p:nvSpPr>
          <p:spPr>
            <a:xfrm>
              <a:off x="545832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6" name="Google Shape;3276;p11"/>
            <p:cNvSpPr/>
            <p:nvPr/>
          </p:nvSpPr>
          <p:spPr>
            <a:xfrm>
              <a:off x="545832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7" name="Google Shape;3277;p11"/>
            <p:cNvSpPr/>
            <p:nvPr/>
          </p:nvSpPr>
          <p:spPr>
            <a:xfrm>
              <a:off x="5458325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8" name="Google Shape;3278;p11"/>
            <p:cNvSpPr/>
            <p:nvPr/>
          </p:nvSpPr>
          <p:spPr>
            <a:xfrm>
              <a:off x="545832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9" name="Google Shape;3279;p11"/>
            <p:cNvSpPr/>
            <p:nvPr/>
          </p:nvSpPr>
          <p:spPr>
            <a:xfrm>
              <a:off x="5458325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0" name="Google Shape;3280;p11"/>
            <p:cNvSpPr/>
            <p:nvPr/>
          </p:nvSpPr>
          <p:spPr>
            <a:xfrm>
              <a:off x="545832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1" name="Google Shape;3281;p11"/>
            <p:cNvSpPr/>
            <p:nvPr/>
          </p:nvSpPr>
          <p:spPr>
            <a:xfrm>
              <a:off x="5458325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2" name="Google Shape;3282;p11"/>
            <p:cNvSpPr/>
            <p:nvPr/>
          </p:nvSpPr>
          <p:spPr>
            <a:xfrm>
              <a:off x="5458325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3" name="Google Shape;3283;p11"/>
            <p:cNvSpPr/>
            <p:nvPr/>
          </p:nvSpPr>
          <p:spPr>
            <a:xfrm>
              <a:off x="545832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4" name="Google Shape;3284;p11"/>
            <p:cNvSpPr/>
            <p:nvPr/>
          </p:nvSpPr>
          <p:spPr>
            <a:xfrm>
              <a:off x="5458325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5" name="Google Shape;3285;p11"/>
            <p:cNvSpPr/>
            <p:nvPr/>
          </p:nvSpPr>
          <p:spPr>
            <a:xfrm>
              <a:off x="5458325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6" name="Google Shape;3286;p11"/>
            <p:cNvSpPr/>
            <p:nvPr/>
          </p:nvSpPr>
          <p:spPr>
            <a:xfrm>
              <a:off x="5458325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7" name="Google Shape;3287;p11"/>
            <p:cNvSpPr/>
            <p:nvPr/>
          </p:nvSpPr>
          <p:spPr>
            <a:xfrm>
              <a:off x="545832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8" name="Google Shape;3288;p11"/>
            <p:cNvSpPr/>
            <p:nvPr/>
          </p:nvSpPr>
          <p:spPr>
            <a:xfrm>
              <a:off x="5458325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D3E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89" name="Google Shape;3289;p11"/>
          <p:cNvGrpSpPr/>
          <p:nvPr/>
        </p:nvGrpSpPr>
        <p:grpSpPr>
          <a:xfrm rot="10800000">
            <a:off x="7828571" y="28707"/>
            <a:ext cx="1140783" cy="5086302"/>
            <a:chOff x="5458325" y="238125"/>
            <a:chExt cx="1174975" cy="5238750"/>
          </a:xfrm>
        </p:grpSpPr>
        <p:sp>
          <p:nvSpPr>
            <p:cNvPr id="3290" name="Google Shape;3290;p11"/>
            <p:cNvSpPr/>
            <p:nvPr/>
          </p:nvSpPr>
          <p:spPr>
            <a:xfrm>
              <a:off x="5458325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1" name="Google Shape;3291;p11"/>
            <p:cNvSpPr/>
            <p:nvPr/>
          </p:nvSpPr>
          <p:spPr>
            <a:xfrm>
              <a:off x="545832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2" name="Google Shape;3292;p11"/>
            <p:cNvSpPr/>
            <p:nvPr/>
          </p:nvSpPr>
          <p:spPr>
            <a:xfrm>
              <a:off x="5458325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3" name="Google Shape;3293;p11"/>
            <p:cNvSpPr/>
            <p:nvPr/>
          </p:nvSpPr>
          <p:spPr>
            <a:xfrm>
              <a:off x="545832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4" name="Google Shape;3294;p11"/>
            <p:cNvSpPr/>
            <p:nvPr/>
          </p:nvSpPr>
          <p:spPr>
            <a:xfrm>
              <a:off x="5458325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5" name="Google Shape;3295;p11"/>
            <p:cNvSpPr/>
            <p:nvPr/>
          </p:nvSpPr>
          <p:spPr>
            <a:xfrm>
              <a:off x="5458325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6" name="Google Shape;3296;p11"/>
            <p:cNvSpPr/>
            <p:nvPr/>
          </p:nvSpPr>
          <p:spPr>
            <a:xfrm>
              <a:off x="5458325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7" name="Google Shape;3297;p11"/>
            <p:cNvSpPr/>
            <p:nvPr/>
          </p:nvSpPr>
          <p:spPr>
            <a:xfrm>
              <a:off x="545832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8" name="Google Shape;3298;p11"/>
            <p:cNvSpPr/>
            <p:nvPr/>
          </p:nvSpPr>
          <p:spPr>
            <a:xfrm>
              <a:off x="545832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9" name="Google Shape;3299;p11"/>
            <p:cNvSpPr/>
            <p:nvPr/>
          </p:nvSpPr>
          <p:spPr>
            <a:xfrm>
              <a:off x="545832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0" name="Google Shape;3300;p11"/>
            <p:cNvSpPr/>
            <p:nvPr/>
          </p:nvSpPr>
          <p:spPr>
            <a:xfrm>
              <a:off x="545832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1" name="Google Shape;3301;p11"/>
            <p:cNvSpPr/>
            <p:nvPr/>
          </p:nvSpPr>
          <p:spPr>
            <a:xfrm>
              <a:off x="545832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2" name="Google Shape;3302;p11"/>
            <p:cNvSpPr/>
            <p:nvPr/>
          </p:nvSpPr>
          <p:spPr>
            <a:xfrm>
              <a:off x="545832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3" name="Google Shape;3303;p11"/>
            <p:cNvSpPr/>
            <p:nvPr/>
          </p:nvSpPr>
          <p:spPr>
            <a:xfrm>
              <a:off x="560882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4" name="Google Shape;3304;p11"/>
            <p:cNvSpPr/>
            <p:nvPr/>
          </p:nvSpPr>
          <p:spPr>
            <a:xfrm>
              <a:off x="5608825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5" name="Google Shape;3305;p11"/>
            <p:cNvSpPr/>
            <p:nvPr/>
          </p:nvSpPr>
          <p:spPr>
            <a:xfrm>
              <a:off x="560882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6" name="Google Shape;3306;p11"/>
            <p:cNvSpPr/>
            <p:nvPr/>
          </p:nvSpPr>
          <p:spPr>
            <a:xfrm>
              <a:off x="5608825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7" name="Google Shape;3307;p11"/>
            <p:cNvSpPr/>
            <p:nvPr/>
          </p:nvSpPr>
          <p:spPr>
            <a:xfrm>
              <a:off x="560882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8" name="Google Shape;3308;p11"/>
            <p:cNvSpPr/>
            <p:nvPr/>
          </p:nvSpPr>
          <p:spPr>
            <a:xfrm>
              <a:off x="5608825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9" name="Google Shape;3309;p11"/>
            <p:cNvSpPr/>
            <p:nvPr/>
          </p:nvSpPr>
          <p:spPr>
            <a:xfrm>
              <a:off x="560882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0" name="Google Shape;3310;p11"/>
            <p:cNvSpPr/>
            <p:nvPr/>
          </p:nvSpPr>
          <p:spPr>
            <a:xfrm>
              <a:off x="5608825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1" name="Google Shape;3311;p11"/>
            <p:cNvSpPr/>
            <p:nvPr/>
          </p:nvSpPr>
          <p:spPr>
            <a:xfrm>
              <a:off x="560882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2" name="Google Shape;3312;p11"/>
            <p:cNvSpPr/>
            <p:nvPr/>
          </p:nvSpPr>
          <p:spPr>
            <a:xfrm>
              <a:off x="5608825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3" name="Google Shape;3313;p11"/>
            <p:cNvSpPr/>
            <p:nvPr/>
          </p:nvSpPr>
          <p:spPr>
            <a:xfrm>
              <a:off x="5608825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4" name="Google Shape;3314;p11"/>
            <p:cNvSpPr/>
            <p:nvPr/>
          </p:nvSpPr>
          <p:spPr>
            <a:xfrm>
              <a:off x="5608825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5" name="Google Shape;3315;p11"/>
            <p:cNvSpPr/>
            <p:nvPr/>
          </p:nvSpPr>
          <p:spPr>
            <a:xfrm>
              <a:off x="560882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6" name="Google Shape;3316;p11"/>
            <p:cNvSpPr/>
            <p:nvPr/>
          </p:nvSpPr>
          <p:spPr>
            <a:xfrm>
              <a:off x="560882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7" name="Google Shape;3317;p11"/>
            <p:cNvSpPr/>
            <p:nvPr/>
          </p:nvSpPr>
          <p:spPr>
            <a:xfrm>
              <a:off x="560882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8" name="Google Shape;3318;p11"/>
            <p:cNvSpPr/>
            <p:nvPr/>
          </p:nvSpPr>
          <p:spPr>
            <a:xfrm>
              <a:off x="5608825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9" name="Google Shape;3319;p11"/>
            <p:cNvSpPr/>
            <p:nvPr/>
          </p:nvSpPr>
          <p:spPr>
            <a:xfrm>
              <a:off x="560882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0" name="Google Shape;3320;p11"/>
            <p:cNvSpPr/>
            <p:nvPr/>
          </p:nvSpPr>
          <p:spPr>
            <a:xfrm>
              <a:off x="560882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1" name="Google Shape;3321;p11"/>
            <p:cNvSpPr/>
            <p:nvPr/>
          </p:nvSpPr>
          <p:spPr>
            <a:xfrm>
              <a:off x="5608825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2" name="Google Shape;3322;p11"/>
            <p:cNvSpPr/>
            <p:nvPr/>
          </p:nvSpPr>
          <p:spPr>
            <a:xfrm>
              <a:off x="560882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3" name="Google Shape;3323;p11"/>
            <p:cNvSpPr/>
            <p:nvPr/>
          </p:nvSpPr>
          <p:spPr>
            <a:xfrm>
              <a:off x="560882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4" name="Google Shape;3324;p11"/>
            <p:cNvSpPr/>
            <p:nvPr/>
          </p:nvSpPr>
          <p:spPr>
            <a:xfrm>
              <a:off x="5608825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5" name="Google Shape;3325;p11"/>
            <p:cNvSpPr/>
            <p:nvPr/>
          </p:nvSpPr>
          <p:spPr>
            <a:xfrm>
              <a:off x="5608825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6" name="Google Shape;3326;p11"/>
            <p:cNvSpPr/>
            <p:nvPr/>
          </p:nvSpPr>
          <p:spPr>
            <a:xfrm>
              <a:off x="560882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7" name="Google Shape;3327;p11"/>
            <p:cNvSpPr/>
            <p:nvPr/>
          </p:nvSpPr>
          <p:spPr>
            <a:xfrm>
              <a:off x="560882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8" name="Google Shape;3328;p11"/>
            <p:cNvSpPr/>
            <p:nvPr/>
          </p:nvSpPr>
          <p:spPr>
            <a:xfrm>
              <a:off x="5608825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9" name="Google Shape;3329;p11"/>
            <p:cNvSpPr/>
            <p:nvPr/>
          </p:nvSpPr>
          <p:spPr>
            <a:xfrm>
              <a:off x="5608825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0" name="Google Shape;3330;p11"/>
            <p:cNvSpPr/>
            <p:nvPr/>
          </p:nvSpPr>
          <p:spPr>
            <a:xfrm>
              <a:off x="560882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1" name="Google Shape;3331;p11"/>
            <p:cNvSpPr/>
            <p:nvPr/>
          </p:nvSpPr>
          <p:spPr>
            <a:xfrm>
              <a:off x="5608825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2" name="Google Shape;3332;p11"/>
            <p:cNvSpPr/>
            <p:nvPr/>
          </p:nvSpPr>
          <p:spPr>
            <a:xfrm>
              <a:off x="560882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3" name="Google Shape;3333;p11"/>
            <p:cNvSpPr/>
            <p:nvPr/>
          </p:nvSpPr>
          <p:spPr>
            <a:xfrm>
              <a:off x="5608825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4" name="Google Shape;3334;p11"/>
            <p:cNvSpPr/>
            <p:nvPr/>
          </p:nvSpPr>
          <p:spPr>
            <a:xfrm>
              <a:off x="5759350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5" name="Google Shape;3335;p11"/>
            <p:cNvSpPr/>
            <p:nvPr/>
          </p:nvSpPr>
          <p:spPr>
            <a:xfrm>
              <a:off x="5759350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6" name="Google Shape;3336;p11"/>
            <p:cNvSpPr/>
            <p:nvPr/>
          </p:nvSpPr>
          <p:spPr>
            <a:xfrm>
              <a:off x="5759350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7" name="Google Shape;3337;p11"/>
            <p:cNvSpPr/>
            <p:nvPr/>
          </p:nvSpPr>
          <p:spPr>
            <a:xfrm>
              <a:off x="5759350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8" name="Google Shape;3338;p11"/>
            <p:cNvSpPr/>
            <p:nvPr/>
          </p:nvSpPr>
          <p:spPr>
            <a:xfrm>
              <a:off x="5759350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9" name="Google Shape;3339;p11"/>
            <p:cNvSpPr/>
            <p:nvPr/>
          </p:nvSpPr>
          <p:spPr>
            <a:xfrm>
              <a:off x="5759350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0" name="Google Shape;3340;p11"/>
            <p:cNvSpPr/>
            <p:nvPr/>
          </p:nvSpPr>
          <p:spPr>
            <a:xfrm>
              <a:off x="5759350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1" name="Google Shape;3341;p11"/>
            <p:cNvSpPr/>
            <p:nvPr/>
          </p:nvSpPr>
          <p:spPr>
            <a:xfrm>
              <a:off x="5759350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2" name="Google Shape;3342;p11"/>
            <p:cNvSpPr/>
            <p:nvPr/>
          </p:nvSpPr>
          <p:spPr>
            <a:xfrm>
              <a:off x="5759350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3" name="Google Shape;3343;p11"/>
            <p:cNvSpPr/>
            <p:nvPr/>
          </p:nvSpPr>
          <p:spPr>
            <a:xfrm>
              <a:off x="5759350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4" name="Google Shape;3344;p11"/>
            <p:cNvSpPr/>
            <p:nvPr/>
          </p:nvSpPr>
          <p:spPr>
            <a:xfrm>
              <a:off x="5759350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5" name="Google Shape;3345;p11"/>
            <p:cNvSpPr/>
            <p:nvPr/>
          </p:nvSpPr>
          <p:spPr>
            <a:xfrm>
              <a:off x="5909850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6" name="Google Shape;3346;p11"/>
            <p:cNvSpPr/>
            <p:nvPr/>
          </p:nvSpPr>
          <p:spPr>
            <a:xfrm>
              <a:off x="5909850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7" name="Google Shape;3347;p11"/>
            <p:cNvSpPr/>
            <p:nvPr/>
          </p:nvSpPr>
          <p:spPr>
            <a:xfrm>
              <a:off x="5909850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8" name="Google Shape;3348;p11"/>
            <p:cNvSpPr/>
            <p:nvPr/>
          </p:nvSpPr>
          <p:spPr>
            <a:xfrm>
              <a:off x="6060375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9" name="Google Shape;3349;p11"/>
            <p:cNvSpPr/>
            <p:nvPr/>
          </p:nvSpPr>
          <p:spPr>
            <a:xfrm>
              <a:off x="621087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0" name="Google Shape;3350;p11"/>
            <p:cNvSpPr/>
            <p:nvPr/>
          </p:nvSpPr>
          <p:spPr>
            <a:xfrm>
              <a:off x="621087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1" name="Google Shape;3351;p11"/>
            <p:cNvSpPr/>
            <p:nvPr/>
          </p:nvSpPr>
          <p:spPr>
            <a:xfrm>
              <a:off x="6511900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80BF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52" name="Google Shape;3352;p11"/>
          <p:cNvGrpSpPr/>
          <p:nvPr/>
        </p:nvGrpSpPr>
        <p:grpSpPr>
          <a:xfrm rot="10800000">
            <a:off x="7682451" y="28707"/>
            <a:ext cx="994639" cy="4940182"/>
            <a:chOff x="5759350" y="388625"/>
            <a:chExt cx="1024450" cy="5088250"/>
          </a:xfrm>
        </p:grpSpPr>
        <p:sp>
          <p:nvSpPr>
            <p:cNvPr id="3353" name="Google Shape;3353;p11"/>
            <p:cNvSpPr/>
            <p:nvPr/>
          </p:nvSpPr>
          <p:spPr>
            <a:xfrm>
              <a:off x="5759350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4" name="Google Shape;3354;p11"/>
            <p:cNvSpPr/>
            <p:nvPr/>
          </p:nvSpPr>
          <p:spPr>
            <a:xfrm>
              <a:off x="5759350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5" name="Google Shape;3355;p11"/>
            <p:cNvSpPr/>
            <p:nvPr/>
          </p:nvSpPr>
          <p:spPr>
            <a:xfrm>
              <a:off x="5759350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6" name="Google Shape;3356;p11"/>
            <p:cNvSpPr/>
            <p:nvPr/>
          </p:nvSpPr>
          <p:spPr>
            <a:xfrm>
              <a:off x="5759350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7" name="Google Shape;3357;p11"/>
            <p:cNvSpPr/>
            <p:nvPr/>
          </p:nvSpPr>
          <p:spPr>
            <a:xfrm>
              <a:off x="5759350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8" name="Google Shape;3358;p11"/>
            <p:cNvSpPr/>
            <p:nvPr/>
          </p:nvSpPr>
          <p:spPr>
            <a:xfrm>
              <a:off x="5759350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9" name="Google Shape;3359;p11"/>
            <p:cNvSpPr/>
            <p:nvPr/>
          </p:nvSpPr>
          <p:spPr>
            <a:xfrm>
              <a:off x="5759350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0" name="Google Shape;3360;p11"/>
            <p:cNvSpPr/>
            <p:nvPr/>
          </p:nvSpPr>
          <p:spPr>
            <a:xfrm>
              <a:off x="5909850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1" name="Google Shape;3361;p11"/>
            <p:cNvSpPr/>
            <p:nvPr/>
          </p:nvSpPr>
          <p:spPr>
            <a:xfrm>
              <a:off x="5909850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2" name="Google Shape;3362;p11"/>
            <p:cNvSpPr/>
            <p:nvPr/>
          </p:nvSpPr>
          <p:spPr>
            <a:xfrm>
              <a:off x="5909850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3" name="Google Shape;3363;p11"/>
            <p:cNvSpPr/>
            <p:nvPr/>
          </p:nvSpPr>
          <p:spPr>
            <a:xfrm>
              <a:off x="5909850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4" name="Google Shape;3364;p11"/>
            <p:cNvSpPr/>
            <p:nvPr/>
          </p:nvSpPr>
          <p:spPr>
            <a:xfrm>
              <a:off x="5909850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5" name="Google Shape;3365;p11"/>
            <p:cNvSpPr/>
            <p:nvPr/>
          </p:nvSpPr>
          <p:spPr>
            <a:xfrm>
              <a:off x="5909850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6" name="Google Shape;3366;p11"/>
            <p:cNvSpPr/>
            <p:nvPr/>
          </p:nvSpPr>
          <p:spPr>
            <a:xfrm>
              <a:off x="5909850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7" name="Google Shape;3367;p11"/>
            <p:cNvSpPr/>
            <p:nvPr/>
          </p:nvSpPr>
          <p:spPr>
            <a:xfrm>
              <a:off x="5909850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8" name="Google Shape;3368;p11"/>
            <p:cNvSpPr/>
            <p:nvPr/>
          </p:nvSpPr>
          <p:spPr>
            <a:xfrm>
              <a:off x="5909850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9" name="Google Shape;3369;p11"/>
            <p:cNvSpPr/>
            <p:nvPr/>
          </p:nvSpPr>
          <p:spPr>
            <a:xfrm>
              <a:off x="5909850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0" name="Google Shape;3370;p11"/>
            <p:cNvSpPr/>
            <p:nvPr/>
          </p:nvSpPr>
          <p:spPr>
            <a:xfrm>
              <a:off x="5909850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1" name="Google Shape;3371;p11"/>
            <p:cNvSpPr/>
            <p:nvPr/>
          </p:nvSpPr>
          <p:spPr>
            <a:xfrm>
              <a:off x="5909850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2" name="Google Shape;3372;p11"/>
            <p:cNvSpPr/>
            <p:nvPr/>
          </p:nvSpPr>
          <p:spPr>
            <a:xfrm>
              <a:off x="5909850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3" name="Google Shape;3373;p11"/>
            <p:cNvSpPr/>
            <p:nvPr/>
          </p:nvSpPr>
          <p:spPr>
            <a:xfrm>
              <a:off x="5909850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4" name="Google Shape;3374;p11"/>
            <p:cNvSpPr/>
            <p:nvPr/>
          </p:nvSpPr>
          <p:spPr>
            <a:xfrm>
              <a:off x="5909850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5" name="Google Shape;3375;p11"/>
            <p:cNvSpPr/>
            <p:nvPr/>
          </p:nvSpPr>
          <p:spPr>
            <a:xfrm>
              <a:off x="5909850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6" name="Google Shape;3376;p11"/>
            <p:cNvSpPr/>
            <p:nvPr/>
          </p:nvSpPr>
          <p:spPr>
            <a:xfrm>
              <a:off x="5909850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7" name="Google Shape;3377;p11"/>
            <p:cNvSpPr/>
            <p:nvPr/>
          </p:nvSpPr>
          <p:spPr>
            <a:xfrm>
              <a:off x="5909850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8" name="Google Shape;3378;p11"/>
            <p:cNvSpPr/>
            <p:nvPr/>
          </p:nvSpPr>
          <p:spPr>
            <a:xfrm>
              <a:off x="5909850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9" name="Google Shape;3379;p11"/>
            <p:cNvSpPr/>
            <p:nvPr/>
          </p:nvSpPr>
          <p:spPr>
            <a:xfrm>
              <a:off x="6060375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0" name="Google Shape;3380;p11"/>
            <p:cNvSpPr/>
            <p:nvPr/>
          </p:nvSpPr>
          <p:spPr>
            <a:xfrm>
              <a:off x="606037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1" name="Google Shape;3381;p11"/>
            <p:cNvSpPr/>
            <p:nvPr/>
          </p:nvSpPr>
          <p:spPr>
            <a:xfrm>
              <a:off x="606037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2" name="Google Shape;3382;p11"/>
            <p:cNvSpPr/>
            <p:nvPr/>
          </p:nvSpPr>
          <p:spPr>
            <a:xfrm>
              <a:off x="606037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3" name="Google Shape;3383;p11"/>
            <p:cNvSpPr/>
            <p:nvPr/>
          </p:nvSpPr>
          <p:spPr>
            <a:xfrm>
              <a:off x="6060375" y="14422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4" name="Google Shape;3384;p11"/>
            <p:cNvSpPr/>
            <p:nvPr/>
          </p:nvSpPr>
          <p:spPr>
            <a:xfrm>
              <a:off x="606037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5" name="Google Shape;3385;p11"/>
            <p:cNvSpPr/>
            <p:nvPr/>
          </p:nvSpPr>
          <p:spPr>
            <a:xfrm>
              <a:off x="6060375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6" name="Google Shape;3386;p11"/>
            <p:cNvSpPr/>
            <p:nvPr/>
          </p:nvSpPr>
          <p:spPr>
            <a:xfrm>
              <a:off x="606037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7" name="Google Shape;3387;p11"/>
            <p:cNvSpPr/>
            <p:nvPr/>
          </p:nvSpPr>
          <p:spPr>
            <a:xfrm>
              <a:off x="606037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8" name="Google Shape;3388;p11"/>
            <p:cNvSpPr/>
            <p:nvPr/>
          </p:nvSpPr>
          <p:spPr>
            <a:xfrm>
              <a:off x="606037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9" name="Google Shape;3389;p11"/>
            <p:cNvSpPr/>
            <p:nvPr/>
          </p:nvSpPr>
          <p:spPr>
            <a:xfrm>
              <a:off x="6060375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0" name="Google Shape;3390;p11"/>
            <p:cNvSpPr/>
            <p:nvPr/>
          </p:nvSpPr>
          <p:spPr>
            <a:xfrm>
              <a:off x="606037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1" name="Google Shape;3391;p11"/>
            <p:cNvSpPr/>
            <p:nvPr/>
          </p:nvSpPr>
          <p:spPr>
            <a:xfrm>
              <a:off x="6060375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2" name="Google Shape;3392;p11"/>
            <p:cNvSpPr/>
            <p:nvPr/>
          </p:nvSpPr>
          <p:spPr>
            <a:xfrm>
              <a:off x="606037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3" name="Google Shape;3393;p11"/>
            <p:cNvSpPr/>
            <p:nvPr/>
          </p:nvSpPr>
          <p:spPr>
            <a:xfrm>
              <a:off x="606037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4" name="Google Shape;3394;p11"/>
            <p:cNvSpPr/>
            <p:nvPr/>
          </p:nvSpPr>
          <p:spPr>
            <a:xfrm>
              <a:off x="6060375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5" name="Google Shape;3395;p11"/>
            <p:cNvSpPr/>
            <p:nvPr/>
          </p:nvSpPr>
          <p:spPr>
            <a:xfrm>
              <a:off x="606037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6" name="Google Shape;3396;p11"/>
            <p:cNvSpPr/>
            <p:nvPr/>
          </p:nvSpPr>
          <p:spPr>
            <a:xfrm>
              <a:off x="6060375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7" name="Google Shape;3397;p11"/>
            <p:cNvSpPr/>
            <p:nvPr/>
          </p:nvSpPr>
          <p:spPr>
            <a:xfrm>
              <a:off x="606037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8" name="Google Shape;3398;p11"/>
            <p:cNvSpPr/>
            <p:nvPr/>
          </p:nvSpPr>
          <p:spPr>
            <a:xfrm>
              <a:off x="606037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9" name="Google Shape;3399;p11"/>
            <p:cNvSpPr/>
            <p:nvPr/>
          </p:nvSpPr>
          <p:spPr>
            <a:xfrm>
              <a:off x="606037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0" name="Google Shape;3400;p11"/>
            <p:cNvSpPr/>
            <p:nvPr/>
          </p:nvSpPr>
          <p:spPr>
            <a:xfrm>
              <a:off x="6060375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1" name="Google Shape;3401;p11"/>
            <p:cNvSpPr/>
            <p:nvPr/>
          </p:nvSpPr>
          <p:spPr>
            <a:xfrm>
              <a:off x="606037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2" name="Google Shape;3402;p11"/>
            <p:cNvSpPr/>
            <p:nvPr/>
          </p:nvSpPr>
          <p:spPr>
            <a:xfrm>
              <a:off x="6060375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3" name="Google Shape;3403;p11"/>
            <p:cNvSpPr/>
            <p:nvPr/>
          </p:nvSpPr>
          <p:spPr>
            <a:xfrm>
              <a:off x="6060375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4" name="Google Shape;3404;p11"/>
            <p:cNvSpPr/>
            <p:nvPr/>
          </p:nvSpPr>
          <p:spPr>
            <a:xfrm>
              <a:off x="6060375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5" name="Google Shape;3405;p11"/>
            <p:cNvSpPr/>
            <p:nvPr/>
          </p:nvSpPr>
          <p:spPr>
            <a:xfrm>
              <a:off x="6210875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6" name="Google Shape;3406;p11"/>
            <p:cNvSpPr/>
            <p:nvPr/>
          </p:nvSpPr>
          <p:spPr>
            <a:xfrm>
              <a:off x="6210875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7" name="Google Shape;3407;p11"/>
            <p:cNvSpPr/>
            <p:nvPr/>
          </p:nvSpPr>
          <p:spPr>
            <a:xfrm>
              <a:off x="6210875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8" name="Google Shape;3408;p11"/>
            <p:cNvSpPr/>
            <p:nvPr/>
          </p:nvSpPr>
          <p:spPr>
            <a:xfrm>
              <a:off x="6210875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9" name="Google Shape;3409;p11"/>
            <p:cNvSpPr/>
            <p:nvPr/>
          </p:nvSpPr>
          <p:spPr>
            <a:xfrm>
              <a:off x="6210875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0" name="Google Shape;3410;p11"/>
            <p:cNvSpPr/>
            <p:nvPr/>
          </p:nvSpPr>
          <p:spPr>
            <a:xfrm>
              <a:off x="6210875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1" name="Google Shape;3411;p11"/>
            <p:cNvSpPr/>
            <p:nvPr/>
          </p:nvSpPr>
          <p:spPr>
            <a:xfrm>
              <a:off x="6210875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2" name="Google Shape;3412;p11"/>
            <p:cNvSpPr/>
            <p:nvPr/>
          </p:nvSpPr>
          <p:spPr>
            <a:xfrm>
              <a:off x="6210875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3" name="Google Shape;3413;p11"/>
            <p:cNvSpPr/>
            <p:nvPr/>
          </p:nvSpPr>
          <p:spPr>
            <a:xfrm>
              <a:off x="6210875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4" name="Google Shape;3414;p11"/>
            <p:cNvSpPr/>
            <p:nvPr/>
          </p:nvSpPr>
          <p:spPr>
            <a:xfrm>
              <a:off x="621087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5" name="Google Shape;3415;p11"/>
            <p:cNvSpPr/>
            <p:nvPr/>
          </p:nvSpPr>
          <p:spPr>
            <a:xfrm>
              <a:off x="6210875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6" name="Google Shape;3416;p11"/>
            <p:cNvSpPr/>
            <p:nvPr/>
          </p:nvSpPr>
          <p:spPr>
            <a:xfrm>
              <a:off x="6210875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7" name="Google Shape;3417;p11"/>
            <p:cNvSpPr/>
            <p:nvPr/>
          </p:nvSpPr>
          <p:spPr>
            <a:xfrm>
              <a:off x="6210875" y="35493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8" name="Google Shape;3418;p11"/>
            <p:cNvSpPr/>
            <p:nvPr/>
          </p:nvSpPr>
          <p:spPr>
            <a:xfrm>
              <a:off x="6210875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9" name="Google Shape;3419;p11"/>
            <p:cNvSpPr/>
            <p:nvPr/>
          </p:nvSpPr>
          <p:spPr>
            <a:xfrm>
              <a:off x="621087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0" name="Google Shape;3420;p11"/>
            <p:cNvSpPr/>
            <p:nvPr/>
          </p:nvSpPr>
          <p:spPr>
            <a:xfrm>
              <a:off x="6210875" y="43019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1" name="Google Shape;3421;p11"/>
            <p:cNvSpPr/>
            <p:nvPr/>
          </p:nvSpPr>
          <p:spPr>
            <a:xfrm>
              <a:off x="6210875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2" name="Google Shape;3422;p11"/>
            <p:cNvSpPr/>
            <p:nvPr/>
          </p:nvSpPr>
          <p:spPr>
            <a:xfrm>
              <a:off x="6210875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3" name="Google Shape;3423;p11"/>
            <p:cNvSpPr/>
            <p:nvPr/>
          </p:nvSpPr>
          <p:spPr>
            <a:xfrm>
              <a:off x="6210875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4" name="Google Shape;3424;p11"/>
            <p:cNvSpPr/>
            <p:nvPr/>
          </p:nvSpPr>
          <p:spPr>
            <a:xfrm>
              <a:off x="6210875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5" name="Google Shape;3425;p11"/>
            <p:cNvSpPr/>
            <p:nvPr/>
          </p:nvSpPr>
          <p:spPr>
            <a:xfrm>
              <a:off x="6361375" y="3886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6" name="Google Shape;3426;p11"/>
            <p:cNvSpPr/>
            <p:nvPr/>
          </p:nvSpPr>
          <p:spPr>
            <a:xfrm>
              <a:off x="6361375" y="53912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7" name="Google Shape;3427;p11"/>
            <p:cNvSpPr/>
            <p:nvPr/>
          </p:nvSpPr>
          <p:spPr>
            <a:xfrm>
              <a:off x="6361375" y="9906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8" name="Google Shape;3428;p11"/>
            <p:cNvSpPr/>
            <p:nvPr/>
          </p:nvSpPr>
          <p:spPr>
            <a:xfrm>
              <a:off x="6361375" y="12917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9" name="Google Shape;3429;p11"/>
            <p:cNvSpPr/>
            <p:nvPr/>
          </p:nvSpPr>
          <p:spPr>
            <a:xfrm>
              <a:off x="6361375" y="159270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0" name="Google Shape;3430;p11"/>
            <p:cNvSpPr/>
            <p:nvPr/>
          </p:nvSpPr>
          <p:spPr>
            <a:xfrm>
              <a:off x="6361375" y="20442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1" name="Google Shape;3431;p11"/>
            <p:cNvSpPr/>
            <p:nvPr/>
          </p:nvSpPr>
          <p:spPr>
            <a:xfrm>
              <a:off x="6361375" y="23452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2" name="Google Shape;3432;p11"/>
            <p:cNvSpPr/>
            <p:nvPr/>
          </p:nvSpPr>
          <p:spPr>
            <a:xfrm>
              <a:off x="6361375" y="27968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3" name="Google Shape;3433;p11"/>
            <p:cNvSpPr/>
            <p:nvPr/>
          </p:nvSpPr>
          <p:spPr>
            <a:xfrm>
              <a:off x="6361375" y="30978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4" name="Google Shape;3434;p11"/>
            <p:cNvSpPr/>
            <p:nvPr/>
          </p:nvSpPr>
          <p:spPr>
            <a:xfrm>
              <a:off x="6361375" y="324832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5" name="Google Shape;3435;p11"/>
            <p:cNvSpPr/>
            <p:nvPr/>
          </p:nvSpPr>
          <p:spPr>
            <a:xfrm>
              <a:off x="6361375" y="35493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6" name="Google Shape;3436;p11"/>
            <p:cNvSpPr/>
            <p:nvPr/>
          </p:nvSpPr>
          <p:spPr>
            <a:xfrm>
              <a:off x="6361375" y="36998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7" name="Google Shape;3437;p11"/>
            <p:cNvSpPr/>
            <p:nvPr/>
          </p:nvSpPr>
          <p:spPr>
            <a:xfrm>
              <a:off x="6361375" y="38503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8" name="Google Shape;3438;p11"/>
            <p:cNvSpPr/>
            <p:nvPr/>
          </p:nvSpPr>
          <p:spPr>
            <a:xfrm>
              <a:off x="6361375" y="41514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9" name="Google Shape;3439;p11"/>
            <p:cNvSpPr/>
            <p:nvPr/>
          </p:nvSpPr>
          <p:spPr>
            <a:xfrm>
              <a:off x="6361375" y="43019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0" name="Google Shape;3440;p11"/>
            <p:cNvSpPr/>
            <p:nvPr/>
          </p:nvSpPr>
          <p:spPr>
            <a:xfrm>
              <a:off x="6361375" y="475345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1" name="Google Shape;3441;p11"/>
            <p:cNvSpPr/>
            <p:nvPr/>
          </p:nvSpPr>
          <p:spPr>
            <a:xfrm>
              <a:off x="6361375" y="5054450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2" name="Google Shape;3442;p11"/>
            <p:cNvSpPr/>
            <p:nvPr/>
          </p:nvSpPr>
          <p:spPr>
            <a:xfrm>
              <a:off x="6361375" y="5204975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3" name="Google Shape;3443;p11"/>
            <p:cNvSpPr/>
            <p:nvPr/>
          </p:nvSpPr>
          <p:spPr>
            <a:xfrm>
              <a:off x="6511900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4" name="Google Shape;3444;p11"/>
            <p:cNvSpPr/>
            <p:nvPr/>
          </p:nvSpPr>
          <p:spPr>
            <a:xfrm>
              <a:off x="6511900" y="12917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5" name="Google Shape;3445;p11"/>
            <p:cNvSpPr/>
            <p:nvPr/>
          </p:nvSpPr>
          <p:spPr>
            <a:xfrm>
              <a:off x="6511900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6" name="Google Shape;3446;p11"/>
            <p:cNvSpPr/>
            <p:nvPr/>
          </p:nvSpPr>
          <p:spPr>
            <a:xfrm>
              <a:off x="6511900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7" name="Google Shape;3447;p11"/>
            <p:cNvSpPr/>
            <p:nvPr/>
          </p:nvSpPr>
          <p:spPr>
            <a:xfrm>
              <a:off x="6511900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8" name="Google Shape;3448;p11"/>
            <p:cNvSpPr/>
            <p:nvPr/>
          </p:nvSpPr>
          <p:spPr>
            <a:xfrm>
              <a:off x="6511900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9" name="Google Shape;3449;p11"/>
            <p:cNvSpPr/>
            <p:nvPr/>
          </p:nvSpPr>
          <p:spPr>
            <a:xfrm>
              <a:off x="6511900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0" name="Google Shape;3450;p11"/>
            <p:cNvSpPr/>
            <p:nvPr/>
          </p:nvSpPr>
          <p:spPr>
            <a:xfrm>
              <a:off x="6511900" y="52049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1" name="Google Shape;3451;p11"/>
            <p:cNvSpPr/>
            <p:nvPr/>
          </p:nvSpPr>
          <p:spPr>
            <a:xfrm>
              <a:off x="6662400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2" name="Google Shape;3452;p11"/>
            <p:cNvSpPr/>
            <p:nvPr/>
          </p:nvSpPr>
          <p:spPr>
            <a:xfrm>
              <a:off x="6662400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3" name="Google Shape;3453;p11"/>
            <p:cNvSpPr/>
            <p:nvPr/>
          </p:nvSpPr>
          <p:spPr>
            <a:xfrm>
              <a:off x="6662400" y="26462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159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54" name="Google Shape;3454;p11"/>
          <p:cNvGrpSpPr/>
          <p:nvPr/>
        </p:nvGrpSpPr>
        <p:grpSpPr>
          <a:xfrm rot="10800000">
            <a:off x="7682451" y="28707"/>
            <a:ext cx="1140783" cy="5086302"/>
            <a:chOff x="5608825" y="238125"/>
            <a:chExt cx="1174975" cy="5238750"/>
          </a:xfrm>
        </p:grpSpPr>
        <p:sp>
          <p:nvSpPr>
            <p:cNvPr id="3455" name="Google Shape;3455;p11"/>
            <p:cNvSpPr/>
            <p:nvPr/>
          </p:nvSpPr>
          <p:spPr>
            <a:xfrm>
              <a:off x="5608825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6" name="Google Shape;3456;p11"/>
            <p:cNvSpPr/>
            <p:nvPr/>
          </p:nvSpPr>
          <p:spPr>
            <a:xfrm>
              <a:off x="560882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7" name="Google Shape;3457;p11"/>
            <p:cNvSpPr/>
            <p:nvPr/>
          </p:nvSpPr>
          <p:spPr>
            <a:xfrm>
              <a:off x="5608825" y="27968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8" name="Google Shape;3458;p11"/>
            <p:cNvSpPr/>
            <p:nvPr/>
          </p:nvSpPr>
          <p:spPr>
            <a:xfrm>
              <a:off x="5608825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9" name="Google Shape;3459;p11"/>
            <p:cNvSpPr/>
            <p:nvPr/>
          </p:nvSpPr>
          <p:spPr>
            <a:xfrm>
              <a:off x="5759350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0" name="Google Shape;3460;p11"/>
            <p:cNvSpPr/>
            <p:nvPr/>
          </p:nvSpPr>
          <p:spPr>
            <a:xfrm>
              <a:off x="5759350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1" name="Google Shape;3461;p11"/>
            <p:cNvSpPr/>
            <p:nvPr/>
          </p:nvSpPr>
          <p:spPr>
            <a:xfrm>
              <a:off x="5759350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2" name="Google Shape;3462;p11"/>
            <p:cNvSpPr/>
            <p:nvPr/>
          </p:nvSpPr>
          <p:spPr>
            <a:xfrm>
              <a:off x="5759350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3" name="Google Shape;3463;p11"/>
            <p:cNvSpPr/>
            <p:nvPr/>
          </p:nvSpPr>
          <p:spPr>
            <a:xfrm>
              <a:off x="5759350" y="17432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4" name="Google Shape;3464;p11"/>
            <p:cNvSpPr/>
            <p:nvPr/>
          </p:nvSpPr>
          <p:spPr>
            <a:xfrm>
              <a:off x="5759350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5" name="Google Shape;3465;p11"/>
            <p:cNvSpPr/>
            <p:nvPr/>
          </p:nvSpPr>
          <p:spPr>
            <a:xfrm>
              <a:off x="5759350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6" name="Google Shape;3466;p11"/>
            <p:cNvSpPr/>
            <p:nvPr/>
          </p:nvSpPr>
          <p:spPr>
            <a:xfrm>
              <a:off x="5759350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7" name="Google Shape;3467;p11"/>
            <p:cNvSpPr/>
            <p:nvPr/>
          </p:nvSpPr>
          <p:spPr>
            <a:xfrm>
              <a:off x="5759350" y="29473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8" name="Google Shape;3468;p11"/>
            <p:cNvSpPr/>
            <p:nvPr/>
          </p:nvSpPr>
          <p:spPr>
            <a:xfrm>
              <a:off x="5759350" y="30978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9" name="Google Shape;3469;p11"/>
            <p:cNvSpPr/>
            <p:nvPr/>
          </p:nvSpPr>
          <p:spPr>
            <a:xfrm>
              <a:off x="5759350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0" name="Google Shape;3470;p11"/>
            <p:cNvSpPr/>
            <p:nvPr/>
          </p:nvSpPr>
          <p:spPr>
            <a:xfrm>
              <a:off x="5759350" y="38503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1" name="Google Shape;3471;p11"/>
            <p:cNvSpPr/>
            <p:nvPr/>
          </p:nvSpPr>
          <p:spPr>
            <a:xfrm>
              <a:off x="5759350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2" name="Google Shape;3472;p11"/>
            <p:cNvSpPr/>
            <p:nvPr/>
          </p:nvSpPr>
          <p:spPr>
            <a:xfrm>
              <a:off x="5759350" y="44524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3" name="Google Shape;3473;p11"/>
            <p:cNvSpPr/>
            <p:nvPr/>
          </p:nvSpPr>
          <p:spPr>
            <a:xfrm>
              <a:off x="5759350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4" name="Google Shape;3474;p11"/>
            <p:cNvSpPr/>
            <p:nvPr/>
          </p:nvSpPr>
          <p:spPr>
            <a:xfrm>
              <a:off x="5759350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5" name="Google Shape;3475;p11"/>
            <p:cNvSpPr/>
            <p:nvPr/>
          </p:nvSpPr>
          <p:spPr>
            <a:xfrm>
              <a:off x="5759350" y="505445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6" name="Google Shape;3476;p11"/>
            <p:cNvSpPr/>
            <p:nvPr/>
          </p:nvSpPr>
          <p:spPr>
            <a:xfrm>
              <a:off x="5909850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7" name="Google Shape;3477;p11"/>
            <p:cNvSpPr/>
            <p:nvPr/>
          </p:nvSpPr>
          <p:spPr>
            <a:xfrm>
              <a:off x="5909850" y="53912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8" name="Google Shape;3478;p11"/>
            <p:cNvSpPr/>
            <p:nvPr/>
          </p:nvSpPr>
          <p:spPr>
            <a:xfrm>
              <a:off x="5909850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9" name="Google Shape;3479;p11"/>
            <p:cNvSpPr/>
            <p:nvPr/>
          </p:nvSpPr>
          <p:spPr>
            <a:xfrm>
              <a:off x="5909850" y="9906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0" name="Google Shape;3480;p11"/>
            <p:cNvSpPr/>
            <p:nvPr/>
          </p:nvSpPr>
          <p:spPr>
            <a:xfrm>
              <a:off x="5909850" y="1592700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1" name="Google Shape;3481;p11"/>
            <p:cNvSpPr/>
            <p:nvPr/>
          </p:nvSpPr>
          <p:spPr>
            <a:xfrm>
              <a:off x="5909850" y="21947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2" name="Google Shape;3482;p11"/>
            <p:cNvSpPr/>
            <p:nvPr/>
          </p:nvSpPr>
          <p:spPr>
            <a:xfrm>
              <a:off x="5909850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3" name="Google Shape;3483;p11"/>
            <p:cNvSpPr/>
            <p:nvPr/>
          </p:nvSpPr>
          <p:spPr>
            <a:xfrm>
              <a:off x="5909850" y="24957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4" name="Google Shape;3484;p11"/>
            <p:cNvSpPr/>
            <p:nvPr/>
          </p:nvSpPr>
          <p:spPr>
            <a:xfrm>
              <a:off x="5909850" y="33988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5" name="Google Shape;3485;p11"/>
            <p:cNvSpPr/>
            <p:nvPr/>
          </p:nvSpPr>
          <p:spPr>
            <a:xfrm>
              <a:off x="5909850" y="415140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6" name="Google Shape;3486;p11"/>
            <p:cNvSpPr/>
            <p:nvPr/>
          </p:nvSpPr>
          <p:spPr>
            <a:xfrm>
              <a:off x="5909850" y="46029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7" name="Google Shape;3487;p11"/>
            <p:cNvSpPr/>
            <p:nvPr/>
          </p:nvSpPr>
          <p:spPr>
            <a:xfrm>
              <a:off x="5909850" y="47534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8" name="Google Shape;3488;p11"/>
            <p:cNvSpPr/>
            <p:nvPr/>
          </p:nvSpPr>
          <p:spPr>
            <a:xfrm>
              <a:off x="5909850" y="53554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9" name="Google Shape;3489;p11"/>
            <p:cNvSpPr/>
            <p:nvPr/>
          </p:nvSpPr>
          <p:spPr>
            <a:xfrm>
              <a:off x="606037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0" name="Google Shape;3490;p11"/>
            <p:cNvSpPr/>
            <p:nvPr/>
          </p:nvSpPr>
          <p:spPr>
            <a:xfrm>
              <a:off x="6060375" y="3886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1" name="Google Shape;3491;p11"/>
            <p:cNvSpPr/>
            <p:nvPr/>
          </p:nvSpPr>
          <p:spPr>
            <a:xfrm>
              <a:off x="6060375" y="8401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2" name="Google Shape;3492;p11"/>
            <p:cNvSpPr/>
            <p:nvPr/>
          </p:nvSpPr>
          <p:spPr>
            <a:xfrm>
              <a:off x="6060375" y="11411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3" name="Google Shape;3493;p11"/>
            <p:cNvSpPr/>
            <p:nvPr/>
          </p:nvSpPr>
          <p:spPr>
            <a:xfrm>
              <a:off x="6060375" y="18937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4" name="Google Shape;3494;p11"/>
            <p:cNvSpPr/>
            <p:nvPr/>
          </p:nvSpPr>
          <p:spPr>
            <a:xfrm>
              <a:off x="6060375" y="20442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5" name="Google Shape;3495;p11"/>
            <p:cNvSpPr/>
            <p:nvPr/>
          </p:nvSpPr>
          <p:spPr>
            <a:xfrm>
              <a:off x="606037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0" y="0"/>
                  </a:moveTo>
                  <a:lnTo>
                    <a:pt x="0" y="4855"/>
                  </a:lnTo>
                  <a:lnTo>
                    <a:pt x="4855" y="4855"/>
                  </a:lnTo>
                  <a:lnTo>
                    <a:pt x="4855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6" name="Google Shape;3496;p11"/>
            <p:cNvSpPr/>
            <p:nvPr/>
          </p:nvSpPr>
          <p:spPr>
            <a:xfrm>
              <a:off x="6060375" y="4000875"/>
              <a:ext cx="121400" cy="121425"/>
            </a:xfrm>
            <a:custGeom>
              <a:avLst/>
              <a:gdLst/>
              <a:ahLst/>
              <a:cxnLst/>
              <a:rect l="l" t="t" r="r" b="b"/>
              <a:pathLst>
                <a:path w="4856" h="4857" extrusionOk="0">
                  <a:moveTo>
                    <a:pt x="0" y="1"/>
                  </a:moveTo>
                  <a:lnTo>
                    <a:pt x="0" y="4856"/>
                  </a:lnTo>
                  <a:lnTo>
                    <a:pt x="4855" y="4856"/>
                  </a:lnTo>
                  <a:lnTo>
                    <a:pt x="4855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7" name="Google Shape;3497;p11"/>
            <p:cNvSpPr/>
            <p:nvPr/>
          </p:nvSpPr>
          <p:spPr>
            <a:xfrm>
              <a:off x="6210875" y="2381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8" name="Google Shape;3498;p11"/>
            <p:cNvSpPr/>
            <p:nvPr/>
          </p:nvSpPr>
          <p:spPr>
            <a:xfrm>
              <a:off x="6210875" y="6896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9" name="Google Shape;3499;p11"/>
            <p:cNvSpPr/>
            <p:nvPr/>
          </p:nvSpPr>
          <p:spPr>
            <a:xfrm>
              <a:off x="6210875" y="23452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0" name="Google Shape;3500;p11"/>
            <p:cNvSpPr/>
            <p:nvPr/>
          </p:nvSpPr>
          <p:spPr>
            <a:xfrm>
              <a:off x="6210875" y="324832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1" name="Google Shape;3501;p11"/>
            <p:cNvSpPr/>
            <p:nvPr/>
          </p:nvSpPr>
          <p:spPr>
            <a:xfrm>
              <a:off x="6210875" y="3699875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0"/>
                  </a:moveTo>
                  <a:lnTo>
                    <a:pt x="1" y="4855"/>
                  </a:lnTo>
                  <a:lnTo>
                    <a:pt x="4856" y="4855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2" name="Google Shape;3502;p11"/>
            <p:cNvSpPr/>
            <p:nvPr/>
          </p:nvSpPr>
          <p:spPr>
            <a:xfrm>
              <a:off x="6361375" y="1442200"/>
              <a:ext cx="121425" cy="121400"/>
            </a:xfrm>
            <a:custGeom>
              <a:avLst/>
              <a:gdLst/>
              <a:ahLst/>
              <a:cxnLst/>
              <a:rect l="l" t="t" r="r" b="b"/>
              <a:pathLst>
                <a:path w="4857" h="4856" extrusionOk="0">
                  <a:moveTo>
                    <a:pt x="1" y="0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0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3" name="Google Shape;3503;p11"/>
            <p:cNvSpPr/>
            <p:nvPr/>
          </p:nvSpPr>
          <p:spPr>
            <a:xfrm>
              <a:off x="6361375" y="2646275"/>
              <a:ext cx="121425" cy="121425"/>
            </a:xfrm>
            <a:custGeom>
              <a:avLst/>
              <a:gdLst/>
              <a:ahLst/>
              <a:cxnLst/>
              <a:rect l="l" t="t" r="r" b="b"/>
              <a:pathLst>
                <a:path w="4857" h="4857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4" name="Google Shape;3504;p11"/>
            <p:cNvSpPr/>
            <p:nvPr/>
          </p:nvSpPr>
          <p:spPr>
            <a:xfrm>
              <a:off x="6662400" y="4903950"/>
              <a:ext cx="121400" cy="121400"/>
            </a:xfrm>
            <a:custGeom>
              <a:avLst/>
              <a:gdLst/>
              <a:ahLst/>
              <a:cxnLst/>
              <a:rect l="l" t="t" r="r" b="b"/>
              <a:pathLst>
                <a:path w="4856" h="4856" extrusionOk="0">
                  <a:moveTo>
                    <a:pt x="1" y="1"/>
                  </a:moveTo>
                  <a:lnTo>
                    <a:pt x="1" y="4856"/>
                  </a:lnTo>
                  <a:lnTo>
                    <a:pt x="4856" y="4856"/>
                  </a:lnTo>
                  <a:lnTo>
                    <a:pt x="4856" y="1"/>
                  </a:lnTo>
                  <a:close/>
                </a:path>
              </a:pathLst>
            </a:custGeom>
            <a:solidFill>
              <a:srgbClr val="0B87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05" name="Google Shape;3505;p11"/>
          <p:cNvSpPr txBox="1">
            <a:spLocks noGrp="1"/>
          </p:cNvSpPr>
          <p:nvPr>
            <p:ph type="sldNum" idx="12"/>
          </p:nvPr>
        </p:nvSpPr>
        <p:spPr>
          <a:xfrm>
            <a:off x="91531" y="472020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rgbClr val="80BFB7"/>
                </a:solidFill>
              </a:defRPr>
            </a:lvl1pPr>
            <a:lvl2pPr lvl="1">
              <a:buNone/>
              <a:defRPr>
                <a:solidFill>
                  <a:srgbClr val="80BFB7"/>
                </a:solidFill>
              </a:defRPr>
            </a:lvl2pPr>
            <a:lvl3pPr lvl="2">
              <a:buNone/>
              <a:defRPr>
                <a:solidFill>
                  <a:srgbClr val="80BFB7"/>
                </a:solidFill>
              </a:defRPr>
            </a:lvl3pPr>
            <a:lvl4pPr lvl="3">
              <a:buNone/>
              <a:defRPr>
                <a:solidFill>
                  <a:srgbClr val="80BFB7"/>
                </a:solidFill>
              </a:defRPr>
            </a:lvl4pPr>
            <a:lvl5pPr lvl="4">
              <a:buNone/>
              <a:defRPr>
                <a:solidFill>
                  <a:srgbClr val="80BFB7"/>
                </a:solidFill>
              </a:defRPr>
            </a:lvl5pPr>
            <a:lvl6pPr lvl="5">
              <a:buNone/>
              <a:defRPr>
                <a:solidFill>
                  <a:srgbClr val="80BFB7"/>
                </a:solidFill>
              </a:defRPr>
            </a:lvl6pPr>
            <a:lvl7pPr lvl="6">
              <a:buNone/>
              <a:defRPr>
                <a:solidFill>
                  <a:srgbClr val="80BFB7"/>
                </a:solidFill>
              </a:defRPr>
            </a:lvl7pPr>
            <a:lvl8pPr lvl="7">
              <a:buNone/>
              <a:defRPr>
                <a:solidFill>
                  <a:srgbClr val="80BFB7"/>
                </a:solidFill>
              </a:defRPr>
            </a:lvl8pPr>
            <a:lvl9pPr lvl="8">
              <a:buNone/>
              <a:defRPr>
                <a:solidFill>
                  <a:srgbClr val="80BFB7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blipFill dpi="0" rotWithShape="1">
          <a:blip r:embed="rId9">
            <a:lum/>
          </a:blip>
          <a:srcRect/>
          <a:stretch>
            <a:fillRect r="3000"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8300" y="739375"/>
            <a:ext cx="67611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B87A1"/>
              </a:buClr>
              <a:buSzPts val="3600"/>
              <a:buFont typeface="Dosis Light"/>
              <a:buNone/>
              <a:defRPr sz="3600">
                <a:solidFill>
                  <a:srgbClr val="0B87A1"/>
                </a:solidFill>
                <a:latin typeface="Dosis Light"/>
                <a:ea typeface="Dosis Light"/>
                <a:cs typeface="Dosis Light"/>
                <a:sym typeface="Dosi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0B87A1"/>
              </a:buClr>
              <a:buSzPts val="3600"/>
              <a:buFont typeface="Dosis Light"/>
              <a:buNone/>
              <a:defRPr sz="3600">
                <a:solidFill>
                  <a:srgbClr val="0B87A1"/>
                </a:solidFill>
                <a:latin typeface="Dosis Light"/>
                <a:ea typeface="Dosis Light"/>
                <a:cs typeface="Dosis Light"/>
                <a:sym typeface="Dosi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0B87A1"/>
              </a:buClr>
              <a:buSzPts val="3600"/>
              <a:buFont typeface="Dosis Light"/>
              <a:buNone/>
              <a:defRPr sz="3600">
                <a:solidFill>
                  <a:srgbClr val="0B87A1"/>
                </a:solidFill>
                <a:latin typeface="Dosis Light"/>
                <a:ea typeface="Dosis Light"/>
                <a:cs typeface="Dosis Light"/>
                <a:sym typeface="Dosi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0B87A1"/>
              </a:buClr>
              <a:buSzPts val="3600"/>
              <a:buFont typeface="Dosis Light"/>
              <a:buNone/>
              <a:defRPr sz="3600">
                <a:solidFill>
                  <a:srgbClr val="0B87A1"/>
                </a:solidFill>
                <a:latin typeface="Dosis Light"/>
                <a:ea typeface="Dosis Light"/>
                <a:cs typeface="Dosis Light"/>
                <a:sym typeface="Dosi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0B87A1"/>
              </a:buClr>
              <a:buSzPts val="3600"/>
              <a:buFont typeface="Dosis Light"/>
              <a:buNone/>
              <a:defRPr sz="3600">
                <a:solidFill>
                  <a:srgbClr val="0B87A1"/>
                </a:solidFill>
                <a:latin typeface="Dosis Light"/>
                <a:ea typeface="Dosis Light"/>
                <a:cs typeface="Dosis Light"/>
                <a:sym typeface="Dosi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0B87A1"/>
              </a:buClr>
              <a:buSzPts val="3600"/>
              <a:buFont typeface="Dosis Light"/>
              <a:buNone/>
              <a:defRPr sz="3600">
                <a:solidFill>
                  <a:srgbClr val="0B87A1"/>
                </a:solidFill>
                <a:latin typeface="Dosis Light"/>
                <a:ea typeface="Dosis Light"/>
                <a:cs typeface="Dosis Light"/>
                <a:sym typeface="Dosi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0B87A1"/>
              </a:buClr>
              <a:buSzPts val="3600"/>
              <a:buFont typeface="Dosis Light"/>
              <a:buNone/>
              <a:defRPr sz="3600">
                <a:solidFill>
                  <a:srgbClr val="0B87A1"/>
                </a:solidFill>
                <a:latin typeface="Dosis Light"/>
                <a:ea typeface="Dosis Light"/>
                <a:cs typeface="Dosis Light"/>
                <a:sym typeface="Dosi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0B87A1"/>
              </a:buClr>
              <a:buSzPts val="3600"/>
              <a:buFont typeface="Dosis Light"/>
              <a:buNone/>
              <a:defRPr sz="3600">
                <a:solidFill>
                  <a:srgbClr val="0B87A1"/>
                </a:solidFill>
                <a:latin typeface="Dosis Light"/>
                <a:ea typeface="Dosis Light"/>
                <a:cs typeface="Dosis Light"/>
                <a:sym typeface="Dosi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0B87A1"/>
              </a:buClr>
              <a:buSzPts val="3600"/>
              <a:buFont typeface="Dosis Light"/>
              <a:buNone/>
              <a:defRPr sz="3600">
                <a:solidFill>
                  <a:srgbClr val="0B87A1"/>
                </a:solidFill>
                <a:latin typeface="Dosis Light"/>
                <a:ea typeface="Dosis Light"/>
                <a:cs typeface="Dosis Light"/>
                <a:sym typeface="Dosis Ligh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8300" y="1733550"/>
            <a:ext cx="6761100" cy="298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▪"/>
              <a:defRPr sz="2400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●"/>
              <a:defRPr sz="2400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○"/>
              <a:defRPr sz="2400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■"/>
              <a:defRPr sz="2400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91531" y="472020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 sz="1200">
                <a:solidFill>
                  <a:srgbClr val="0B87A1"/>
                </a:solidFill>
                <a:latin typeface="Dosis Light"/>
                <a:ea typeface="Dosis Light"/>
                <a:cs typeface="Dosis Light"/>
                <a:sym typeface="Dosis Light"/>
              </a:defRPr>
            </a:lvl1pPr>
            <a:lvl2pPr lvl="1">
              <a:buNone/>
              <a:defRPr sz="1200">
                <a:solidFill>
                  <a:srgbClr val="0B87A1"/>
                </a:solidFill>
                <a:latin typeface="Dosis Light"/>
                <a:ea typeface="Dosis Light"/>
                <a:cs typeface="Dosis Light"/>
                <a:sym typeface="Dosis Light"/>
              </a:defRPr>
            </a:lvl2pPr>
            <a:lvl3pPr lvl="2">
              <a:buNone/>
              <a:defRPr sz="1200">
                <a:solidFill>
                  <a:srgbClr val="0B87A1"/>
                </a:solidFill>
                <a:latin typeface="Dosis Light"/>
                <a:ea typeface="Dosis Light"/>
                <a:cs typeface="Dosis Light"/>
                <a:sym typeface="Dosis Light"/>
              </a:defRPr>
            </a:lvl3pPr>
            <a:lvl4pPr lvl="3">
              <a:buNone/>
              <a:defRPr sz="1200">
                <a:solidFill>
                  <a:srgbClr val="0B87A1"/>
                </a:solidFill>
                <a:latin typeface="Dosis Light"/>
                <a:ea typeface="Dosis Light"/>
                <a:cs typeface="Dosis Light"/>
                <a:sym typeface="Dosis Light"/>
              </a:defRPr>
            </a:lvl4pPr>
            <a:lvl5pPr lvl="4">
              <a:buNone/>
              <a:defRPr sz="1200">
                <a:solidFill>
                  <a:srgbClr val="0B87A1"/>
                </a:solidFill>
                <a:latin typeface="Dosis Light"/>
                <a:ea typeface="Dosis Light"/>
                <a:cs typeface="Dosis Light"/>
                <a:sym typeface="Dosis Light"/>
              </a:defRPr>
            </a:lvl5pPr>
            <a:lvl6pPr lvl="5">
              <a:buNone/>
              <a:defRPr sz="1200">
                <a:solidFill>
                  <a:srgbClr val="0B87A1"/>
                </a:solidFill>
                <a:latin typeface="Dosis Light"/>
                <a:ea typeface="Dosis Light"/>
                <a:cs typeface="Dosis Light"/>
                <a:sym typeface="Dosis Light"/>
              </a:defRPr>
            </a:lvl6pPr>
            <a:lvl7pPr lvl="6">
              <a:buNone/>
              <a:defRPr sz="1200">
                <a:solidFill>
                  <a:srgbClr val="0B87A1"/>
                </a:solidFill>
                <a:latin typeface="Dosis Light"/>
                <a:ea typeface="Dosis Light"/>
                <a:cs typeface="Dosis Light"/>
                <a:sym typeface="Dosis Light"/>
              </a:defRPr>
            </a:lvl7pPr>
            <a:lvl8pPr lvl="7">
              <a:buNone/>
              <a:defRPr sz="1200">
                <a:solidFill>
                  <a:srgbClr val="0B87A1"/>
                </a:solidFill>
                <a:latin typeface="Dosis Light"/>
                <a:ea typeface="Dosis Light"/>
                <a:cs typeface="Dosis Light"/>
                <a:sym typeface="Dosis Light"/>
              </a:defRPr>
            </a:lvl8pPr>
            <a:lvl9pPr lvl="8">
              <a:buNone/>
              <a:defRPr sz="1200">
                <a:solidFill>
                  <a:srgbClr val="0B87A1"/>
                </a:solidFill>
                <a:latin typeface="Dosis Light"/>
                <a:ea typeface="Dosis Light"/>
                <a:cs typeface="Dosis Light"/>
                <a:sym typeface="Dosis Ligh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4" r:id="rId5"/>
    <p:sldLayoutId id="2147483656" r:id="rId6"/>
    <p:sldLayoutId id="2147483657" r:id="rId7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6" name="Google Shape;3836;p13"/>
          <p:cNvSpPr txBox="1">
            <a:spLocks noGrp="1"/>
          </p:cNvSpPr>
          <p:nvPr>
            <p:ph type="ctrTitle"/>
          </p:nvPr>
        </p:nvSpPr>
        <p:spPr>
          <a:xfrm>
            <a:off x="627610" y="747844"/>
            <a:ext cx="5636832" cy="243546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 dirty="0">
                <a:solidFill>
                  <a:srgbClr val="28209A"/>
                </a:solidFill>
                <a:latin typeface="PT Sans" panose="020B0503020203020204" pitchFamily="34" charset="77"/>
                <a:ea typeface="Open Sans Condensed ExtraBold" pitchFamily="2" charset="0"/>
                <a:cs typeface="Open Sans Condensed ExtraBold" pitchFamily="2" charset="0"/>
              </a:rPr>
              <a:t>THIS IS YOUR PRESENTATION TITLE</a:t>
            </a:r>
            <a:endParaRPr sz="4800" b="1" dirty="0">
              <a:solidFill>
                <a:srgbClr val="28209A"/>
              </a:solidFill>
              <a:latin typeface="PT Sans" panose="020B0503020203020204" pitchFamily="34" charset="77"/>
              <a:ea typeface="Open Sans Condensed ExtraBold" pitchFamily="2" charset="0"/>
              <a:cs typeface="Open Sans Condensed ExtraBold" pitchFamily="2" charset="0"/>
            </a:endParaRPr>
          </a:p>
        </p:txBody>
      </p:sp>
      <p:sp>
        <p:nvSpPr>
          <p:cNvPr id="5" name="Google Shape;3836;p13">
            <a:extLst>
              <a:ext uri="{FF2B5EF4-FFF2-40B4-BE49-F238E27FC236}">
                <a16:creationId xmlns:a16="http://schemas.microsoft.com/office/drawing/2014/main" id="{F21A8251-C045-E6DF-7CBF-9538A598BCDF}"/>
              </a:ext>
            </a:extLst>
          </p:cNvPr>
          <p:cNvSpPr txBox="1">
            <a:spLocks/>
          </p:cNvSpPr>
          <p:nvPr/>
        </p:nvSpPr>
        <p:spPr>
          <a:xfrm>
            <a:off x="627610" y="3245518"/>
            <a:ext cx="5636832" cy="575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Font typeface="Dosis Light"/>
              <a:buNone/>
              <a:defRPr sz="6000" b="0" i="0" u="none" strike="noStrike" cap="none">
                <a:solidFill>
                  <a:srgbClr val="80BFB7"/>
                </a:solidFill>
                <a:latin typeface="Dosis Light"/>
                <a:ea typeface="Dosis Light"/>
                <a:cs typeface="Dosis Light"/>
                <a:sym typeface="Dosis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Font typeface="Dosis Light"/>
              <a:buNone/>
              <a:defRPr sz="6000" b="0" i="0" u="none" strike="noStrike" cap="none">
                <a:solidFill>
                  <a:srgbClr val="80BFB7"/>
                </a:solidFill>
                <a:latin typeface="Dosis Light"/>
                <a:ea typeface="Dosis Light"/>
                <a:cs typeface="Dosis Light"/>
                <a:sym typeface="Dosis 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Font typeface="Dosis Light"/>
              <a:buNone/>
              <a:defRPr sz="6000" b="0" i="0" u="none" strike="noStrike" cap="none">
                <a:solidFill>
                  <a:srgbClr val="80BFB7"/>
                </a:solidFill>
                <a:latin typeface="Dosis Light"/>
                <a:ea typeface="Dosis Light"/>
                <a:cs typeface="Dosis Light"/>
                <a:sym typeface="Dosis 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Font typeface="Dosis Light"/>
              <a:buNone/>
              <a:defRPr sz="6000" b="0" i="0" u="none" strike="noStrike" cap="none">
                <a:solidFill>
                  <a:srgbClr val="80BFB7"/>
                </a:solidFill>
                <a:latin typeface="Dosis Light"/>
                <a:ea typeface="Dosis Light"/>
                <a:cs typeface="Dosis Light"/>
                <a:sym typeface="Dosis 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Font typeface="Dosis Light"/>
              <a:buNone/>
              <a:defRPr sz="6000" b="0" i="0" u="none" strike="noStrike" cap="none">
                <a:solidFill>
                  <a:srgbClr val="80BFB7"/>
                </a:solidFill>
                <a:latin typeface="Dosis Light"/>
                <a:ea typeface="Dosis Light"/>
                <a:cs typeface="Dosis Light"/>
                <a:sym typeface="Dosis 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Font typeface="Dosis Light"/>
              <a:buNone/>
              <a:defRPr sz="6000" b="0" i="0" u="none" strike="noStrike" cap="none">
                <a:solidFill>
                  <a:srgbClr val="80BFB7"/>
                </a:solidFill>
                <a:latin typeface="Dosis Light"/>
                <a:ea typeface="Dosis Light"/>
                <a:cs typeface="Dosis Light"/>
                <a:sym typeface="Dosis 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Font typeface="Dosis Light"/>
              <a:buNone/>
              <a:defRPr sz="6000" b="0" i="0" u="none" strike="noStrike" cap="none">
                <a:solidFill>
                  <a:srgbClr val="80BFB7"/>
                </a:solidFill>
                <a:latin typeface="Dosis Light"/>
                <a:ea typeface="Dosis Light"/>
                <a:cs typeface="Dosis Light"/>
                <a:sym typeface="Dosis 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Font typeface="Dosis Light"/>
              <a:buNone/>
              <a:defRPr sz="6000" b="0" i="0" u="none" strike="noStrike" cap="none">
                <a:solidFill>
                  <a:srgbClr val="80BFB7"/>
                </a:solidFill>
                <a:latin typeface="Dosis Light"/>
                <a:ea typeface="Dosis Light"/>
                <a:cs typeface="Dosis Light"/>
                <a:sym typeface="Dosis 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Font typeface="Dosis Light"/>
              <a:buNone/>
              <a:defRPr sz="6000" b="0" i="0" u="none" strike="noStrike" cap="none">
                <a:solidFill>
                  <a:srgbClr val="80BFB7"/>
                </a:solidFill>
                <a:latin typeface="Dosis Light"/>
                <a:ea typeface="Dosis Light"/>
                <a:cs typeface="Dosis Light"/>
                <a:sym typeface="Dosis Light"/>
              </a:defRPr>
            </a:lvl9pPr>
          </a:lstStyle>
          <a:p>
            <a:r>
              <a:rPr lang="en-US" sz="2400" dirty="0">
                <a:solidFill>
                  <a:srgbClr val="28209A"/>
                </a:solidFill>
                <a:latin typeface="PT Sans" panose="020B0503020203020204" pitchFamily="34" charset="77"/>
                <a:ea typeface="Open Sans Condensed" pitchFamily="2" charset="0"/>
                <a:cs typeface="Open Sans Condensed" pitchFamily="2" charset="0"/>
              </a:rPr>
              <a:t>Authors</a:t>
            </a:r>
          </a:p>
        </p:txBody>
      </p:sp>
      <p:sp>
        <p:nvSpPr>
          <p:cNvPr id="6" name="Google Shape;3836;p13">
            <a:extLst>
              <a:ext uri="{FF2B5EF4-FFF2-40B4-BE49-F238E27FC236}">
                <a16:creationId xmlns:a16="http://schemas.microsoft.com/office/drawing/2014/main" id="{5F2553BC-16A7-3576-D3B9-19C7379EA862}"/>
              </a:ext>
            </a:extLst>
          </p:cNvPr>
          <p:cNvSpPr txBox="1">
            <a:spLocks/>
          </p:cNvSpPr>
          <p:nvPr/>
        </p:nvSpPr>
        <p:spPr>
          <a:xfrm>
            <a:off x="627610" y="3820095"/>
            <a:ext cx="5636832" cy="575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Font typeface="Dosis Light"/>
              <a:buNone/>
              <a:defRPr sz="6000" b="0" i="0" u="none" strike="noStrike" cap="none">
                <a:solidFill>
                  <a:srgbClr val="80BFB7"/>
                </a:solidFill>
                <a:latin typeface="Dosis Light"/>
                <a:ea typeface="Dosis Light"/>
                <a:cs typeface="Dosis Light"/>
                <a:sym typeface="Dosis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Font typeface="Dosis Light"/>
              <a:buNone/>
              <a:defRPr sz="6000" b="0" i="0" u="none" strike="noStrike" cap="none">
                <a:solidFill>
                  <a:srgbClr val="80BFB7"/>
                </a:solidFill>
                <a:latin typeface="Dosis Light"/>
                <a:ea typeface="Dosis Light"/>
                <a:cs typeface="Dosis Light"/>
                <a:sym typeface="Dosis 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Font typeface="Dosis Light"/>
              <a:buNone/>
              <a:defRPr sz="6000" b="0" i="0" u="none" strike="noStrike" cap="none">
                <a:solidFill>
                  <a:srgbClr val="80BFB7"/>
                </a:solidFill>
                <a:latin typeface="Dosis Light"/>
                <a:ea typeface="Dosis Light"/>
                <a:cs typeface="Dosis Light"/>
                <a:sym typeface="Dosis 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Font typeface="Dosis Light"/>
              <a:buNone/>
              <a:defRPr sz="6000" b="0" i="0" u="none" strike="noStrike" cap="none">
                <a:solidFill>
                  <a:srgbClr val="80BFB7"/>
                </a:solidFill>
                <a:latin typeface="Dosis Light"/>
                <a:ea typeface="Dosis Light"/>
                <a:cs typeface="Dosis Light"/>
                <a:sym typeface="Dosis 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Font typeface="Dosis Light"/>
              <a:buNone/>
              <a:defRPr sz="6000" b="0" i="0" u="none" strike="noStrike" cap="none">
                <a:solidFill>
                  <a:srgbClr val="80BFB7"/>
                </a:solidFill>
                <a:latin typeface="Dosis Light"/>
                <a:ea typeface="Dosis Light"/>
                <a:cs typeface="Dosis Light"/>
                <a:sym typeface="Dosis 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Font typeface="Dosis Light"/>
              <a:buNone/>
              <a:defRPr sz="6000" b="0" i="0" u="none" strike="noStrike" cap="none">
                <a:solidFill>
                  <a:srgbClr val="80BFB7"/>
                </a:solidFill>
                <a:latin typeface="Dosis Light"/>
                <a:ea typeface="Dosis Light"/>
                <a:cs typeface="Dosis Light"/>
                <a:sym typeface="Dosis 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Font typeface="Dosis Light"/>
              <a:buNone/>
              <a:defRPr sz="6000" b="0" i="0" u="none" strike="noStrike" cap="none">
                <a:solidFill>
                  <a:srgbClr val="80BFB7"/>
                </a:solidFill>
                <a:latin typeface="Dosis Light"/>
                <a:ea typeface="Dosis Light"/>
                <a:cs typeface="Dosis Light"/>
                <a:sym typeface="Dosis 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Font typeface="Dosis Light"/>
              <a:buNone/>
              <a:defRPr sz="6000" b="0" i="0" u="none" strike="noStrike" cap="none">
                <a:solidFill>
                  <a:srgbClr val="80BFB7"/>
                </a:solidFill>
                <a:latin typeface="Dosis Light"/>
                <a:ea typeface="Dosis Light"/>
                <a:cs typeface="Dosis Light"/>
                <a:sym typeface="Dosis 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BFB7"/>
              </a:buClr>
              <a:buSzPts val="6000"/>
              <a:buFont typeface="Dosis Light"/>
              <a:buNone/>
              <a:defRPr sz="6000" b="0" i="0" u="none" strike="noStrike" cap="none">
                <a:solidFill>
                  <a:srgbClr val="80BFB7"/>
                </a:solidFill>
                <a:latin typeface="Dosis Light"/>
                <a:ea typeface="Dosis Light"/>
                <a:cs typeface="Dosis Light"/>
                <a:sym typeface="Dosis Light"/>
              </a:defRPr>
            </a:lvl9pPr>
          </a:lstStyle>
          <a:p>
            <a:r>
              <a:rPr lang="en-US" sz="2400" dirty="0">
                <a:solidFill>
                  <a:srgbClr val="28209A"/>
                </a:solidFill>
                <a:latin typeface="PT Sans" panose="020B0503020203020204" pitchFamily="34" charset="77"/>
                <a:ea typeface="Open Sans Condensed" pitchFamily="2" charset="0"/>
                <a:cs typeface="Open Sans Condensed" pitchFamily="2" charset="0"/>
              </a:rPr>
              <a:t>Institutions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8" name="Google Shape;3858;p16"/>
          <p:cNvSpPr txBox="1">
            <a:spLocks noGrp="1"/>
          </p:cNvSpPr>
          <p:nvPr>
            <p:ph type="ctrTitle"/>
          </p:nvPr>
        </p:nvSpPr>
        <p:spPr>
          <a:xfrm>
            <a:off x="678305" y="1381785"/>
            <a:ext cx="5801076" cy="166390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rgbClr val="28209A"/>
                </a:solidFill>
                <a:latin typeface="PT Sans" panose="020B0503020203020204" pitchFamily="34" charset="77"/>
                <a:ea typeface="Open Sans Condensed ExtraBold" pitchFamily="2" charset="0"/>
                <a:cs typeface="Open Sans Condensed ExtraBold" pitchFamily="2" charset="0"/>
              </a:rPr>
              <a:t>1.TRANSITION HEADLINE</a:t>
            </a:r>
            <a:endParaRPr b="1" dirty="0">
              <a:solidFill>
                <a:srgbClr val="28209A"/>
              </a:solidFill>
              <a:latin typeface="PT Sans" panose="020B0503020203020204" pitchFamily="34" charset="77"/>
              <a:ea typeface="Open Sans Condensed ExtraBold" pitchFamily="2" charset="0"/>
              <a:cs typeface="Open Sans Condensed ExtraBold" pitchFamily="2" charset="0"/>
            </a:endParaRPr>
          </a:p>
        </p:txBody>
      </p:sp>
      <p:sp>
        <p:nvSpPr>
          <p:cNvPr id="3859" name="Google Shape;3859;p16"/>
          <p:cNvSpPr txBox="1">
            <a:spLocks noGrp="1"/>
          </p:cNvSpPr>
          <p:nvPr>
            <p:ph type="subTitle" idx="1"/>
          </p:nvPr>
        </p:nvSpPr>
        <p:spPr>
          <a:xfrm>
            <a:off x="678305" y="3375953"/>
            <a:ext cx="52689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28209A"/>
                </a:solidFill>
                <a:latin typeface="PT Sans" panose="020B0503020203020204" pitchFamily="34" charset="77"/>
                <a:ea typeface="Open Sans Condensed" pitchFamily="2" charset="0"/>
                <a:cs typeface="Open Sans Condensed" pitchFamily="2" charset="0"/>
              </a:rPr>
              <a:t>Let’s start with the first set of slides</a:t>
            </a:r>
            <a:endParaRPr dirty="0">
              <a:solidFill>
                <a:srgbClr val="28209A"/>
              </a:solidFill>
              <a:latin typeface="PT Sans" panose="020B0503020203020204" pitchFamily="34" charset="77"/>
              <a:ea typeface="Open Sans Condensed" pitchFamily="2" charset="0"/>
              <a:cs typeface="Open Sans Condensed" pitchFamily="2" charset="0"/>
            </a:endParaRPr>
          </a:p>
        </p:txBody>
      </p:sp>
      <p:sp>
        <p:nvSpPr>
          <p:cNvPr id="7" name="Google Shape;3872;p18">
            <a:extLst>
              <a:ext uri="{FF2B5EF4-FFF2-40B4-BE49-F238E27FC236}">
                <a16:creationId xmlns:a16="http://schemas.microsoft.com/office/drawing/2014/main" id="{1EB05BB0-84A7-1FB9-AD64-770C1F80A6B5}"/>
              </a:ext>
            </a:extLst>
          </p:cNvPr>
          <p:cNvSpPr txBox="1">
            <a:spLocks/>
          </p:cNvSpPr>
          <p:nvPr/>
        </p:nvSpPr>
        <p:spPr>
          <a:xfrm>
            <a:off x="91531" y="4720201"/>
            <a:ext cx="447176" cy="393600"/>
          </a:xfrm>
          <a:prstGeom prst="rect">
            <a:avLst/>
          </a:prstGeom>
          <a:solidFill>
            <a:srgbClr val="28209A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fld id="{00000000-1234-1234-1234-123412341234}" type="slidenum">
              <a:rPr lang="en" sz="1600" smtClean="0">
                <a:solidFill>
                  <a:schemeClr val="bg1"/>
                </a:solidFill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pPr algn="ctr"/>
              <a:t>2</a:t>
            </a:fld>
            <a:endParaRPr lang="en" sz="1600" dirty="0">
              <a:solidFill>
                <a:schemeClr val="bg1"/>
              </a:solidFill>
              <a:latin typeface="Open Sans Condensed ExtraBold" pitchFamily="2" charset="0"/>
              <a:ea typeface="Open Sans Condensed ExtraBold" pitchFamily="2" charset="0"/>
              <a:cs typeface="Open Sans Condensed ExtraBold" pitchFamily="2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0" name="Google Shape;3870;p1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>
                <a:solidFill>
                  <a:srgbClr val="28209A"/>
                </a:solidFill>
                <a:latin typeface="PT Sans" panose="020B0503020203020204" pitchFamily="34" charset="77"/>
                <a:ea typeface="Open Sans Condensed ExtraBold" pitchFamily="2" charset="0"/>
                <a:cs typeface="Open Sans Condensed ExtraBold" pitchFamily="2" charset="0"/>
              </a:rPr>
              <a:t>THIS IS A SLIDE TITLE</a:t>
            </a:r>
            <a:endParaRPr sz="3200" b="1" dirty="0">
              <a:solidFill>
                <a:srgbClr val="28209A"/>
              </a:solidFill>
              <a:latin typeface="PT Sans" panose="020B0503020203020204" pitchFamily="34" charset="77"/>
              <a:ea typeface="Open Sans Condensed ExtraBold" pitchFamily="2" charset="0"/>
              <a:cs typeface="Open Sans Condensed ExtraBold" pitchFamily="2" charset="0"/>
            </a:endParaRPr>
          </a:p>
        </p:txBody>
      </p:sp>
      <p:sp>
        <p:nvSpPr>
          <p:cNvPr id="3871" name="Google Shape;3871;p1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SzPts val="2400"/>
              <a:buChar char="▪"/>
            </a:pPr>
            <a:r>
              <a:rPr lang="en" sz="2000" dirty="0">
                <a:solidFill>
                  <a:srgbClr val="28209A"/>
                </a:solidFill>
                <a:latin typeface="PT Sans" panose="020B0503020203020204" pitchFamily="34" charset="77"/>
                <a:ea typeface="Open Sans Condensed" pitchFamily="2" charset="0"/>
                <a:cs typeface="Open Sans Condensed" pitchFamily="2" charset="0"/>
              </a:rPr>
              <a:t>Here you have a list of items</a:t>
            </a:r>
            <a:endParaRPr sz="2000" dirty="0">
              <a:solidFill>
                <a:srgbClr val="28209A"/>
              </a:solidFill>
              <a:latin typeface="PT Sans" panose="020B0503020203020204" pitchFamily="34" charset="77"/>
              <a:ea typeface="Open Sans Condensed" pitchFamily="2" charset="0"/>
              <a:cs typeface="Open Sans Condensed" pitchFamily="2" charset="0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▪"/>
            </a:pPr>
            <a:r>
              <a:rPr lang="en" sz="2000" dirty="0">
                <a:solidFill>
                  <a:srgbClr val="28209A"/>
                </a:solidFill>
                <a:latin typeface="PT Sans" panose="020B0503020203020204" pitchFamily="34" charset="77"/>
                <a:ea typeface="Open Sans Condensed" pitchFamily="2" charset="0"/>
                <a:cs typeface="Open Sans Condensed" pitchFamily="2" charset="0"/>
              </a:rPr>
              <a:t>And some text</a:t>
            </a:r>
            <a:endParaRPr sz="2000" dirty="0">
              <a:solidFill>
                <a:srgbClr val="28209A"/>
              </a:solidFill>
              <a:latin typeface="PT Sans" panose="020B0503020203020204" pitchFamily="34" charset="77"/>
              <a:ea typeface="Open Sans Condensed" pitchFamily="2" charset="0"/>
              <a:cs typeface="Open Sans Condensed" pitchFamily="2" charset="0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▪"/>
            </a:pPr>
            <a:r>
              <a:rPr lang="en" sz="2000" dirty="0">
                <a:solidFill>
                  <a:srgbClr val="28209A"/>
                </a:solidFill>
                <a:latin typeface="PT Sans" panose="020B0503020203020204" pitchFamily="34" charset="77"/>
                <a:ea typeface="Open Sans Condensed" pitchFamily="2" charset="0"/>
                <a:cs typeface="Open Sans Condensed" pitchFamily="2" charset="0"/>
              </a:rPr>
              <a:t>But remember not to overload your slides with content</a:t>
            </a:r>
            <a:endParaRPr sz="2000" dirty="0">
              <a:solidFill>
                <a:srgbClr val="28209A"/>
              </a:solidFill>
              <a:latin typeface="PT Sans" panose="020B0503020203020204" pitchFamily="34" charset="77"/>
              <a:ea typeface="Open Sans Condensed" pitchFamily="2" charset="0"/>
              <a:cs typeface="Open Sans Condensed" pitchFamily="2" charset="0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rgbClr val="28209A"/>
                </a:solidFill>
                <a:latin typeface="PT Sans" panose="020B0503020203020204" pitchFamily="34" charset="77"/>
                <a:ea typeface="Open Sans Condensed" pitchFamily="2" charset="0"/>
                <a:cs typeface="Open Sans Condensed" pitchFamily="2" charset="0"/>
              </a:rPr>
              <a:t>Your audience will listen to you or read the content, but </a:t>
            </a:r>
            <a:r>
              <a:rPr lang="en" sz="2000" dirty="0">
                <a:solidFill>
                  <a:srgbClr val="28209A"/>
                </a:solidFill>
                <a:highlight>
                  <a:srgbClr val="D3EBD5"/>
                </a:highlight>
                <a:latin typeface="PT Sans" panose="020B0503020203020204" pitchFamily="34" charset="77"/>
                <a:ea typeface="Open Sans Condensed" pitchFamily="2" charset="0"/>
                <a:cs typeface="Open Sans Condensed" pitchFamily="2" charset="0"/>
              </a:rPr>
              <a:t>won’t do both</a:t>
            </a:r>
            <a:r>
              <a:rPr lang="en" sz="2000" dirty="0">
                <a:solidFill>
                  <a:srgbClr val="28209A"/>
                </a:solidFill>
                <a:latin typeface="PT Sans" panose="020B0503020203020204" pitchFamily="34" charset="77"/>
                <a:ea typeface="Open Sans Condensed" pitchFamily="2" charset="0"/>
                <a:cs typeface="Open Sans Condensed" pitchFamily="2" charset="0"/>
              </a:rPr>
              <a:t>. </a:t>
            </a:r>
            <a:endParaRPr sz="2000" dirty="0">
              <a:solidFill>
                <a:srgbClr val="28209A"/>
              </a:solidFill>
              <a:latin typeface="PT Sans" panose="020B0503020203020204" pitchFamily="34" charset="77"/>
              <a:ea typeface="Open Sans Condensed" pitchFamily="2" charset="0"/>
              <a:cs typeface="Open Sans Condensed" pitchFamily="2" charset="0"/>
            </a:endParaRPr>
          </a:p>
        </p:txBody>
      </p:sp>
      <p:sp>
        <p:nvSpPr>
          <p:cNvPr id="3" name="Google Shape;3872;p18">
            <a:extLst>
              <a:ext uri="{FF2B5EF4-FFF2-40B4-BE49-F238E27FC236}">
                <a16:creationId xmlns:a16="http://schemas.microsoft.com/office/drawing/2014/main" id="{0E86DE15-353C-0E95-EB4C-707A8FC5F65B}"/>
              </a:ext>
            </a:extLst>
          </p:cNvPr>
          <p:cNvSpPr txBox="1">
            <a:spLocks/>
          </p:cNvSpPr>
          <p:nvPr/>
        </p:nvSpPr>
        <p:spPr>
          <a:xfrm>
            <a:off x="91531" y="4720201"/>
            <a:ext cx="447176" cy="393600"/>
          </a:xfrm>
          <a:prstGeom prst="rect">
            <a:avLst/>
          </a:prstGeom>
          <a:solidFill>
            <a:srgbClr val="28209A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fld id="{00000000-1234-1234-1234-123412341234}" type="slidenum">
              <a:rPr lang="en" sz="1600" smtClean="0">
                <a:solidFill>
                  <a:schemeClr val="bg1"/>
                </a:solidFill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pPr algn="ctr"/>
              <a:t>3</a:t>
            </a:fld>
            <a:endParaRPr lang="en" sz="1600" dirty="0">
              <a:solidFill>
                <a:schemeClr val="bg1"/>
              </a:solidFill>
              <a:latin typeface="Open Sans Condensed ExtraBold" pitchFamily="2" charset="0"/>
              <a:ea typeface="Open Sans Condensed ExtraBold" pitchFamily="2" charset="0"/>
              <a:cs typeface="Open Sans Condensed ExtraBold" pitchFamily="2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8" name="Google Shape;3898;p20"/>
          <p:cNvSpPr txBox="1">
            <a:spLocks noGrp="1"/>
          </p:cNvSpPr>
          <p:nvPr>
            <p:ph type="title"/>
          </p:nvPr>
        </p:nvSpPr>
        <p:spPr>
          <a:xfrm>
            <a:off x="718299" y="739375"/>
            <a:ext cx="6979149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>
                <a:solidFill>
                  <a:srgbClr val="28209A"/>
                </a:solidFill>
                <a:latin typeface="PT Sans" panose="020B0503020203020204" pitchFamily="34" charset="77"/>
                <a:ea typeface="Open Sans Condensed ExtraBold" pitchFamily="2" charset="0"/>
                <a:cs typeface="Open Sans Condensed ExtraBold" pitchFamily="2" charset="0"/>
              </a:rPr>
              <a:t>YOU CAN ALSO SPLIT YOUR CONTENT</a:t>
            </a:r>
            <a:endParaRPr sz="3200" b="1" dirty="0">
              <a:solidFill>
                <a:srgbClr val="28209A"/>
              </a:solidFill>
              <a:latin typeface="PT Sans" panose="020B0503020203020204" pitchFamily="34" charset="77"/>
              <a:ea typeface="Open Sans Condensed ExtraBold" pitchFamily="2" charset="0"/>
              <a:cs typeface="Open Sans Condensed ExtraBold" pitchFamily="2" charset="0"/>
            </a:endParaRPr>
          </a:p>
        </p:txBody>
      </p:sp>
      <p:sp>
        <p:nvSpPr>
          <p:cNvPr id="3897" name="Google Shape;3897;p20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rgbClr val="28209A"/>
                </a:solidFill>
                <a:latin typeface="PT Sans" panose="020B0503020203020204" pitchFamily="34" charset="77"/>
                <a:ea typeface="Open Sans Condensed" pitchFamily="2" charset="0"/>
                <a:cs typeface="Open Sans Condensed" pitchFamily="2" charset="0"/>
              </a:rPr>
              <a:t>White</a:t>
            </a:r>
            <a:endParaRPr b="1" dirty="0">
              <a:solidFill>
                <a:srgbClr val="28209A"/>
              </a:solidFill>
              <a:latin typeface="PT Sans" panose="020B0503020203020204" pitchFamily="34" charset="77"/>
              <a:ea typeface="Open Sans Condensed" pitchFamily="2" charset="0"/>
              <a:cs typeface="Open Sans Condensed" pitchFamily="2" charset="0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28209A"/>
                </a:solidFill>
                <a:latin typeface="PT Sans" panose="020B0503020203020204" pitchFamily="34" charset="77"/>
                <a:ea typeface="Open Sans Condensed" pitchFamily="2" charset="0"/>
                <a:cs typeface="Open Sans Condensed" pitchFamily="2" charset="0"/>
              </a:rPr>
              <a:t>Is the color of milk and fresh snow, the color produced by the combination of all the colors of the visible spectrum.</a:t>
            </a:r>
            <a:endParaRPr dirty="0">
              <a:solidFill>
                <a:srgbClr val="28209A"/>
              </a:solidFill>
              <a:latin typeface="PT Sans" panose="020B0503020203020204" pitchFamily="34" charset="77"/>
              <a:ea typeface="Open Sans Condensed" pitchFamily="2" charset="0"/>
              <a:cs typeface="Open Sans Condensed" pitchFamily="2" charset="0"/>
            </a:endParaRPr>
          </a:p>
        </p:txBody>
      </p:sp>
      <p:sp>
        <p:nvSpPr>
          <p:cNvPr id="3899" name="Google Shape;3899;p20"/>
          <p:cNvSpPr txBox="1">
            <a:spLocks noGrp="1"/>
          </p:cNvSpPr>
          <p:nvPr>
            <p:ph type="body" idx="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rgbClr val="28209A"/>
                </a:solidFill>
                <a:latin typeface="PT Sans" panose="020B0503020203020204" pitchFamily="34" charset="77"/>
                <a:ea typeface="Open Sans Condensed" pitchFamily="2" charset="0"/>
                <a:cs typeface="Open Sans Condensed" pitchFamily="2" charset="0"/>
              </a:rPr>
              <a:t>Black</a:t>
            </a:r>
            <a:endParaRPr b="1" dirty="0">
              <a:solidFill>
                <a:srgbClr val="28209A"/>
              </a:solidFill>
              <a:latin typeface="PT Sans" panose="020B0503020203020204" pitchFamily="34" charset="77"/>
              <a:ea typeface="Open Sans Condensed" pitchFamily="2" charset="0"/>
              <a:cs typeface="Open Sans Condensed" pitchFamily="2" charset="0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28209A"/>
                </a:solidFill>
                <a:latin typeface="PT Sans" panose="020B0503020203020204" pitchFamily="34" charset="77"/>
                <a:ea typeface="Open Sans Condensed" pitchFamily="2" charset="0"/>
                <a:cs typeface="Open Sans Condensed" pitchFamily="2" charset="0"/>
              </a:rPr>
              <a:t>Is the color of coal, ebony, and of outer space. It is the darkest color, the result of the absence of or complete absorption of light.</a:t>
            </a:r>
            <a:endParaRPr dirty="0">
              <a:solidFill>
                <a:srgbClr val="28209A"/>
              </a:solidFill>
              <a:latin typeface="PT Sans" panose="020B0503020203020204" pitchFamily="34" charset="77"/>
              <a:ea typeface="Open Sans Condensed" pitchFamily="2" charset="0"/>
              <a:cs typeface="Open Sans Condensed" pitchFamily="2" charset="0"/>
            </a:endParaRPr>
          </a:p>
        </p:txBody>
      </p:sp>
      <p:sp>
        <p:nvSpPr>
          <p:cNvPr id="3" name="Google Shape;3872;p18">
            <a:extLst>
              <a:ext uri="{FF2B5EF4-FFF2-40B4-BE49-F238E27FC236}">
                <a16:creationId xmlns:a16="http://schemas.microsoft.com/office/drawing/2014/main" id="{9B8A72A0-07C1-0366-51AE-1B38FD7718C1}"/>
              </a:ext>
            </a:extLst>
          </p:cNvPr>
          <p:cNvSpPr txBox="1">
            <a:spLocks/>
          </p:cNvSpPr>
          <p:nvPr/>
        </p:nvSpPr>
        <p:spPr>
          <a:xfrm>
            <a:off x="91531" y="4720201"/>
            <a:ext cx="447176" cy="393600"/>
          </a:xfrm>
          <a:prstGeom prst="rect">
            <a:avLst/>
          </a:prstGeom>
          <a:solidFill>
            <a:srgbClr val="28209A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fld id="{00000000-1234-1234-1234-123412341234}" type="slidenum">
              <a:rPr lang="en" sz="1600" smtClean="0">
                <a:solidFill>
                  <a:schemeClr val="bg1"/>
                </a:solidFill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pPr algn="ctr"/>
              <a:t>4</a:t>
            </a:fld>
            <a:endParaRPr lang="en" sz="1600" dirty="0">
              <a:solidFill>
                <a:schemeClr val="bg1"/>
              </a:solidFill>
              <a:latin typeface="Open Sans Condensed ExtraBold" pitchFamily="2" charset="0"/>
              <a:ea typeface="Open Sans Condensed ExtraBold" pitchFamily="2" charset="0"/>
              <a:cs typeface="Open Sans Condensed ExtraBold" pitchFamily="2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16" name="Google Shape;3916;p22"/>
          <p:cNvPicPr preferRelativeResize="0"/>
          <p:nvPr/>
        </p:nvPicPr>
        <p:blipFill rotWithShape="1">
          <a:blip r:embed="rId3">
            <a:alphaModFix/>
          </a:blip>
          <a:srcRect l="21977" r="15991"/>
          <a:stretch/>
        </p:blipFill>
        <p:spPr>
          <a:xfrm>
            <a:off x="538707" y="750445"/>
            <a:ext cx="2720715" cy="3642609"/>
          </a:xfrm>
          <a:prstGeom prst="rect">
            <a:avLst/>
          </a:prstGeom>
          <a:noFill/>
          <a:ln>
            <a:noFill/>
          </a:ln>
        </p:spPr>
      </p:pic>
      <p:sp>
        <p:nvSpPr>
          <p:cNvPr id="3914" name="Google Shape;3914;p22"/>
          <p:cNvSpPr txBox="1">
            <a:spLocks noGrp="1"/>
          </p:cNvSpPr>
          <p:nvPr>
            <p:ph type="title"/>
          </p:nvPr>
        </p:nvSpPr>
        <p:spPr>
          <a:xfrm>
            <a:off x="3528624" y="1653775"/>
            <a:ext cx="4176319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>
                <a:solidFill>
                  <a:srgbClr val="28209A"/>
                </a:solidFill>
                <a:latin typeface="PT Sans" panose="020B0503020203020204" pitchFamily="34" charset="77"/>
                <a:ea typeface="Open Sans Condensed ExtraBold" pitchFamily="2" charset="0"/>
                <a:cs typeface="Open Sans Condensed ExtraBold" pitchFamily="2" charset="0"/>
              </a:rPr>
              <a:t>A PICTURE IS WORTH A THOUSAND WORDS</a:t>
            </a:r>
            <a:endParaRPr sz="3200" b="1" dirty="0">
              <a:solidFill>
                <a:srgbClr val="28209A"/>
              </a:solidFill>
              <a:latin typeface="PT Sans" panose="020B0503020203020204" pitchFamily="34" charset="77"/>
              <a:ea typeface="Open Sans Condensed ExtraBold" pitchFamily="2" charset="0"/>
              <a:cs typeface="Open Sans Condensed ExtraBold" pitchFamily="2" charset="0"/>
            </a:endParaRPr>
          </a:p>
        </p:txBody>
      </p:sp>
      <p:sp>
        <p:nvSpPr>
          <p:cNvPr id="3915" name="Google Shape;3915;p22"/>
          <p:cNvSpPr txBox="1">
            <a:spLocks noGrp="1"/>
          </p:cNvSpPr>
          <p:nvPr>
            <p:ph type="body" idx="1"/>
          </p:nvPr>
        </p:nvSpPr>
        <p:spPr>
          <a:xfrm>
            <a:off x="3528625" y="2419350"/>
            <a:ext cx="3906600" cy="227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28209A"/>
                </a:solidFill>
                <a:latin typeface="PT Sans" panose="020B0503020203020204" pitchFamily="34" charset="77"/>
                <a:ea typeface="Open Sans Condensed" pitchFamily="2" charset="0"/>
                <a:cs typeface="Open Sans Condensed" pitchFamily="2" charset="0"/>
              </a:rPr>
              <a:t>A complex idea can be conveyed with just a single still image, namely making it possible to absorb large amounts of data quickly.</a:t>
            </a:r>
            <a:endParaRPr sz="1800" dirty="0">
              <a:solidFill>
                <a:srgbClr val="28209A"/>
              </a:solidFill>
              <a:latin typeface="PT Sans" panose="020B0503020203020204" pitchFamily="34" charset="77"/>
              <a:ea typeface="Open Sans Condensed" pitchFamily="2" charset="0"/>
              <a:cs typeface="Open Sans Condensed" pitchFamily="2" charset="0"/>
            </a:endParaRPr>
          </a:p>
        </p:txBody>
      </p:sp>
      <p:sp>
        <p:nvSpPr>
          <p:cNvPr id="5" name="Google Shape;3872;p18">
            <a:extLst>
              <a:ext uri="{FF2B5EF4-FFF2-40B4-BE49-F238E27FC236}">
                <a16:creationId xmlns:a16="http://schemas.microsoft.com/office/drawing/2014/main" id="{A9203600-A33F-44A2-F5E1-021D3B133B9C}"/>
              </a:ext>
            </a:extLst>
          </p:cNvPr>
          <p:cNvSpPr txBox="1">
            <a:spLocks/>
          </p:cNvSpPr>
          <p:nvPr/>
        </p:nvSpPr>
        <p:spPr>
          <a:xfrm>
            <a:off x="91531" y="4720201"/>
            <a:ext cx="447176" cy="393600"/>
          </a:xfrm>
          <a:prstGeom prst="rect">
            <a:avLst/>
          </a:prstGeom>
          <a:solidFill>
            <a:srgbClr val="28209A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fld id="{00000000-1234-1234-1234-123412341234}" type="slidenum">
              <a:rPr lang="en" sz="1600" smtClean="0">
                <a:solidFill>
                  <a:schemeClr val="bg1"/>
                </a:solidFill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pPr algn="ctr"/>
              <a:t>5</a:t>
            </a:fld>
            <a:endParaRPr lang="en" sz="1600" dirty="0">
              <a:solidFill>
                <a:schemeClr val="bg1"/>
              </a:solidFill>
              <a:latin typeface="Open Sans Condensed ExtraBold" pitchFamily="2" charset="0"/>
              <a:ea typeface="Open Sans Condensed ExtraBold" pitchFamily="2" charset="0"/>
              <a:cs typeface="Open Sans Condensed ExtraBold" pitchFamily="2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9" name="Google Shape;3929;p24"/>
          <p:cNvSpPr/>
          <p:nvPr/>
        </p:nvSpPr>
        <p:spPr>
          <a:xfrm>
            <a:off x="2657064" y="2037125"/>
            <a:ext cx="2133000" cy="2133000"/>
          </a:xfrm>
          <a:prstGeom prst="ellipse">
            <a:avLst/>
          </a:prstGeom>
          <a:noFill/>
          <a:ln w="76200" cap="flat" cmpd="sng">
            <a:solidFill>
              <a:srgbClr val="5147D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28209A"/>
                </a:solidFill>
                <a:latin typeface="PT Sans" panose="020B0503020203020204" pitchFamily="34" charset="77"/>
                <a:ea typeface="Open Sans Condensed ExtraBold" pitchFamily="2" charset="0"/>
                <a:cs typeface="Open Sans Condensed ExtraBold" pitchFamily="2" charset="0"/>
                <a:sym typeface="Titillium Web Light"/>
              </a:rPr>
              <a:t>Gray</a:t>
            </a:r>
            <a:endParaRPr sz="1800" dirty="0">
              <a:solidFill>
                <a:srgbClr val="28209A"/>
              </a:solidFill>
              <a:latin typeface="PT Sans" panose="020B0503020203020204" pitchFamily="34" charset="77"/>
              <a:ea typeface="Open Sans Condensed ExtraBold" pitchFamily="2" charset="0"/>
              <a:cs typeface="Open Sans Condensed ExtraBold" pitchFamily="2" charset="0"/>
              <a:sym typeface="Titillium Web Light"/>
            </a:endParaRPr>
          </a:p>
        </p:txBody>
      </p:sp>
      <p:sp>
        <p:nvSpPr>
          <p:cNvPr id="3930" name="Google Shape;3930;p24"/>
          <p:cNvSpPr/>
          <p:nvPr/>
        </p:nvSpPr>
        <p:spPr>
          <a:xfrm>
            <a:off x="834939" y="2037125"/>
            <a:ext cx="2133000" cy="2133000"/>
          </a:xfrm>
          <a:prstGeom prst="ellipse">
            <a:avLst/>
          </a:prstGeom>
          <a:noFill/>
          <a:ln w="76200" cap="flat" cmpd="sng">
            <a:solidFill>
              <a:srgbClr val="A39D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28209A"/>
                </a:solidFill>
                <a:latin typeface="PT Sans" panose="020B0503020203020204" pitchFamily="34" charset="77"/>
                <a:ea typeface="Open Sans Condensed ExtraBold" pitchFamily="2" charset="0"/>
                <a:cs typeface="Open Sans Condensed ExtraBold" pitchFamily="2" charset="0"/>
                <a:sym typeface="Titillium Web Light"/>
              </a:rPr>
              <a:t>White</a:t>
            </a:r>
            <a:endParaRPr sz="1800" dirty="0">
              <a:solidFill>
                <a:srgbClr val="28209A"/>
              </a:solidFill>
              <a:latin typeface="PT Sans" panose="020B0503020203020204" pitchFamily="34" charset="77"/>
              <a:ea typeface="Open Sans Condensed ExtraBold" pitchFamily="2" charset="0"/>
              <a:cs typeface="Open Sans Condensed ExtraBold" pitchFamily="2" charset="0"/>
              <a:sym typeface="Titillium Web Light"/>
            </a:endParaRPr>
          </a:p>
        </p:txBody>
      </p:sp>
      <p:sp>
        <p:nvSpPr>
          <p:cNvPr id="3931" name="Google Shape;3931;p24"/>
          <p:cNvSpPr/>
          <p:nvPr/>
        </p:nvSpPr>
        <p:spPr>
          <a:xfrm>
            <a:off x="4479189" y="2037125"/>
            <a:ext cx="2133000" cy="2133000"/>
          </a:xfrm>
          <a:prstGeom prst="ellipse">
            <a:avLst/>
          </a:prstGeom>
          <a:noFill/>
          <a:ln w="76200" cap="flat" cmpd="sng">
            <a:solidFill>
              <a:srgbClr val="28209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28209A"/>
                </a:solidFill>
                <a:latin typeface="PT Sans" panose="020B0503020203020204" pitchFamily="34" charset="77"/>
                <a:ea typeface="Open Sans Condensed ExtraBold" pitchFamily="2" charset="0"/>
                <a:cs typeface="Open Sans Condensed ExtraBold" pitchFamily="2" charset="0"/>
                <a:sym typeface="Titillium Web Light"/>
              </a:rPr>
              <a:t>Black</a:t>
            </a:r>
            <a:endParaRPr sz="1800" dirty="0">
              <a:solidFill>
                <a:srgbClr val="28209A"/>
              </a:solidFill>
              <a:latin typeface="PT Sans" panose="020B0503020203020204" pitchFamily="34" charset="77"/>
              <a:ea typeface="Open Sans Condensed ExtraBold" pitchFamily="2" charset="0"/>
              <a:cs typeface="Open Sans Condensed ExtraBold" pitchFamily="2" charset="0"/>
              <a:sym typeface="Titillium Web Light"/>
            </a:endParaRPr>
          </a:p>
        </p:txBody>
      </p:sp>
      <p:sp>
        <p:nvSpPr>
          <p:cNvPr id="3" name="Google Shape;3872;p18">
            <a:extLst>
              <a:ext uri="{FF2B5EF4-FFF2-40B4-BE49-F238E27FC236}">
                <a16:creationId xmlns:a16="http://schemas.microsoft.com/office/drawing/2014/main" id="{49896C17-D030-9E33-469B-D2EC76A5F197}"/>
              </a:ext>
            </a:extLst>
          </p:cNvPr>
          <p:cNvSpPr txBox="1">
            <a:spLocks/>
          </p:cNvSpPr>
          <p:nvPr/>
        </p:nvSpPr>
        <p:spPr>
          <a:xfrm>
            <a:off x="91531" y="4720201"/>
            <a:ext cx="447176" cy="393600"/>
          </a:xfrm>
          <a:prstGeom prst="rect">
            <a:avLst/>
          </a:prstGeom>
          <a:solidFill>
            <a:srgbClr val="28209A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fld id="{00000000-1234-1234-1234-123412341234}" type="slidenum">
              <a:rPr lang="en" sz="1600" smtClean="0">
                <a:solidFill>
                  <a:schemeClr val="bg1"/>
                </a:solidFill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pPr algn="ctr"/>
              <a:t>6</a:t>
            </a:fld>
            <a:endParaRPr lang="en" sz="1600" dirty="0">
              <a:solidFill>
                <a:schemeClr val="bg1"/>
              </a:solidFill>
              <a:latin typeface="Open Sans Condensed ExtraBold" pitchFamily="2" charset="0"/>
              <a:ea typeface="Open Sans Condensed ExtraBold" pitchFamily="2" charset="0"/>
              <a:cs typeface="Open Sans Condensed ExtraBold" pitchFamily="2" charset="0"/>
            </a:endParaRPr>
          </a:p>
        </p:txBody>
      </p:sp>
      <p:sp>
        <p:nvSpPr>
          <p:cNvPr id="10" name="Google Shape;3870;p18">
            <a:extLst>
              <a:ext uri="{FF2B5EF4-FFF2-40B4-BE49-F238E27FC236}">
                <a16:creationId xmlns:a16="http://schemas.microsoft.com/office/drawing/2014/main" id="{7AD02164-F4DF-C852-28FB-B6582D87E262}"/>
              </a:ext>
            </a:extLst>
          </p:cNvPr>
          <p:cNvSpPr txBox="1">
            <a:spLocks/>
          </p:cNvSpPr>
          <p:nvPr/>
        </p:nvSpPr>
        <p:spPr>
          <a:xfrm>
            <a:off x="718300" y="739375"/>
            <a:ext cx="7204002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87A1"/>
              </a:buClr>
              <a:buSzPts val="3600"/>
              <a:buFont typeface="Dosis Light"/>
              <a:buNone/>
              <a:defRPr sz="3600" b="0" i="0" u="none" strike="noStrike" cap="none">
                <a:solidFill>
                  <a:srgbClr val="0B87A1"/>
                </a:solidFill>
                <a:latin typeface="Dosis Light"/>
                <a:ea typeface="Dosis Light"/>
                <a:cs typeface="Dosis Light"/>
                <a:sym typeface="Dosis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87A1"/>
              </a:buClr>
              <a:buSzPts val="3600"/>
              <a:buFont typeface="Dosis Light"/>
              <a:buNone/>
              <a:defRPr sz="3600" b="0" i="0" u="none" strike="noStrike" cap="none">
                <a:solidFill>
                  <a:srgbClr val="0B87A1"/>
                </a:solidFill>
                <a:latin typeface="Dosis Light"/>
                <a:ea typeface="Dosis Light"/>
                <a:cs typeface="Dosis Light"/>
                <a:sym typeface="Dosis 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87A1"/>
              </a:buClr>
              <a:buSzPts val="3600"/>
              <a:buFont typeface="Dosis Light"/>
              <a:buNone/>
              <a:defRPr sz="3600" b="0" i="0" u="none" strike="noStrike" cap="none">
                <a:solidFill>
                  <a:srgbClr val="0B87A1"/>
                </a:solidFill>
                <a:latin typeface="Dosis Light"/>
                <a:ea typeface="Dosis Light"/>
                <a:cs typeface="Dosis Light"/>
                <a:sym typeface="Dosis 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87A1"/>
              </a:buClr>
              <a:buSzPts val="3600"/>
              <a:buFont typeface="Dosis Light"/>
              <a:buNone/>
              <a:defRPr sz="3600" b="0" i="0" u="none" strike="noStrike" cap="none">
                <a:solidFill>
                  <a:srgbClr val="0B87A1"/>
                </a:solidFill>
                <a:latin typeface="Dosis Light"/>
                <a:ea typeface="Dosis Light"/>
                <a:cs typeface="Dosis Light"/>
                <a:sym typeface="Dosis 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87A1"/>
              </a:buClr>
              <a:buSzPts val="3600"/>
              <a:buFont typeface="Dosis Light"/>
              <a:buNone/>
              <a:defRPr sz="3600" b="0" i="0" u="none" strike="noStrike" cap="none">
                <a:solidFill>
                  <a:srgbClr val="0B87A1"/>
                </a:solidFill>
                <a:latin typeface="Dosis Light"/>
                <a:ea typeface="Dosis Light"/>
                <a:cs typeface="Dosis Light"/>
                <a:sym typeface="Dosis 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87A1"/>
              </a:buClr>
              <a:buSzPts val="3600"/>
              <a:buFont typeface="Dosis Light"/>
              <a:buNone/>
              <a:defRPr sz="3600" b="0" i="0" u="none" strike="noStrike" cap="none">
                <a:solidFill>
                  <a:srgbClr val="0B87A1"/>
                </a:solidFill>
                <a:latin typeface="Dosis Light"/>
                <a:ea typeface="Dosis Light"/>
                <a:cs typeface="Dosis Light"/>
                <a:sym typeface="Dosis 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87A1"/>
              </a:buClr>
              <a:buSzPts val="3600"/>
              <a:buFont typeface="Dosis Light"/>
              <a:buNone/>
              <a:defRPr sz="3600" b="0" i="0" u="none" strike="noStrike" cap="none">
                <a:solidFill>
                  <a:srgbClr val="0B87A1"/>
                </a:solidFill>
                <a:latin typeface="Dosis Light"/>
                <a:ea typeface="Dosis Light"/>
                <a:cs typeface="Dosis Light"/>
                <a:sym typeface="Dosis 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87A1"/>
              </a:buClr>
              <a:buSzPts val="3600"/>
              <a:buFont typeface="Dosis Light"/>
              <a:buNone/>
              <a:defRPr sz="3600" b="0" i="0" u="none" strike="noStrike" cap="none">
                <a:solidFill>
                  <a:srgbClr val="0B87A1"/>
                </a:solidFill>
                <a:latin typeface="Dosis Light"/>
                <a:ea typeface="Dosis Light"/>
                <a:cs typeface="Dosis Light"/>
                <a:sym typeface="Dosis 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87A1"/>
              </a:buClr>
              <a:buSzPts val="3600"/>
              <a:buFont typeface="Dosis Light"/>
              <a:buNone/>
              <a:defRPr sz="3600" b="0" i="0" u="none" strike="noStrike" cap="none">
                <a:solidFill>
                  <a:srgbClr val="0B87A1"/>
                </a:solidFill>
                <a:latin typeface="Dosis Light"/>
                <a:ea typeface="Dosis Light"/>
                <a:cs typeface="Dosis Light"/>
                <a:sym typeface="Dosis Light"/>
              </a:defRPr>
            </a:lvl9pPr>
          </a:lstStyle>
          <a:p>
            <a:r>
              <a:rPr lang="en" sz="3200" b="1" dirty="0">
                <a:solidFill>
                  <a:srgbClr val="28209A"/>
                </a:solidFill>
                <a:latin typeface="PT Sans" panose="020B0503020203020204" pitchFamily="34" charset="77"/>
                <a:ea typeface="Open Sans Condensed ExtraBold" pitchFamily="2" charset="0"/>
                <a:cs typeface="Open Sans Condensed ExtraBold" pitchFamily="2" charset="0"/>
              </a:rPr>
              <a:t>USE CHARTS TO EXPLAIN YOUR IDEAS</a:t>
            </a:r>
            <a:endParaRPr lang="en-US" sz="3200" b="1" dirty="0">
              <a:solidFill>
                <a:srgbClr val="28209A"/>
              </a:solidFill>
              <a:latin typeface="PT Sans" panose="020B0503020203020204" pitchFamily="34" charset="77"/>
              <a:ea typeface="Open Sans Condensed ExtraBold" pitchFamily="2" charset="0"/>
              <a:cs typeface="Open Sans Condensed ExtraBold" pitchFamily="2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7" name="Google Shape;3937;p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>
                <a:solidFill>
                  <a:srgbClr val="28209A"/>
                </a:solidFill>
                <a:latin typeface="PT Sans" panose="020B0503020203020204" pitchFamily="34" charset="77"/>
                <a:ea typeface="Open Sans Condensed ExtraBold" pitchFamily="2" charset="0"/>
                <a:cs typeface="Open Sans Condensed ExtraBold" pitchFamily="2" charset="0"/>
              </a:rPr>
              <a:t>AND TABLES TO COMPARE DATA</a:t>
            </a:r>
            <a:endParaRPr sz="3200" b="1" dirty="0">
              <a:solidFill>
                <a:srgbClr val="28209A"/>
              </a:solidFill>
              <a:latin typeface="PT Sans" panose="020B0503020203020204" pitchFamily="34" charset="77"/>
              <a:ea typeface="Open Sans Condensed ExtraBold" pitchFamily="2" charset="0"/>
              <a:cs typeface="Open Sans Condensed ExtraBold" pitchFamily="2" charset="0"/>
            </a:endParaRPr>
          </a:p>
        </p:txBody>
      </p:sp>
      <p:graphicFrame>
        <p:nvGraphicFramePr>
          <p:cNvPr id="3938" name="Google Shape;3938;p25"/>
          <p:cNvGraphicFramePr/>
          <p:nvPr>
            <p:extLst>
              <p:ext uri="{D42A27DB-BD31-4B8C-83A1-F6EECF244321}">
                <p14:modId xmlns:p14="http://schemas.microsoft.com/office/powerpoint/2010/main" val="4098773018"/>
              </p:ext>
            </p:extLst>
          </p:nvPr>
        </p:nvGraphicFramePr>
        <p:xfrm>
          <a:off x="841600" y="1945481"/>
          <a:ext cx="5297763" cy="2465500"/>
        </p:xfrm>
        <a:graphic>
          <a:graphicData uri="http://schemas.openxmlformats.org/drawingml/2006/table">
            <a:tbl>
              <a:tblPr>
                <a:noFill/>
                <a:tableStyleId>{0ACEE9EC-5AE5-483C-BC9E-1BBB40A8B0C9}</a:tableStyleId>
              </a:tblPr>
              <a:tblGrid>
                <a:gridCol w="6384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3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3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3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63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rgbClr val="FFFFFF"/>
                        </a:solidFill>
                        <a:latin typeface="PT Sans" panose="020B0503020203020204" pitchFamily="34" charset="77"/>
                        <a:ea typeface="Open Sans Condensed ExtraBold" pitchFamily="2" charset="0"/>
                        <a:cs typeface="Open Sans Condensed ExtraBold" pitchFamily="2" charset="0"/>
                        <a:sym typeface="Titillium Web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80BFB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BFB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B87A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B87A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8209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dirty="0">
                          <a:solidFill>
                            <a:srgbClr val="FFFFFF"/>
                          </a:solidFill>
                          <a:latin typeface="PT Sans" panose="020B0503020203020204" pitchFamily="34" charset="77"/>
                          <a:ea typeface="Open Sans Condensed ExtraBold" pitchFamily="2" charset="0"/>
                          <a:cs typeface="Open Sans Condensed ExtraBold" pitchFamily="2" charset="0"/>
                          <a:sym typeface="Titillium Web Light"/>
                        </a:rPr>
                        <a:t>A</a:t>
                      </a:r>
                      <a:endParaRPr sz="1100" dirty="0">
                        <a:solidFill>
                          <a:srgbClr val="FFFFFF"/>
                        </a:solidFill>
                        <a:latin typeface="PT Sans" panose="020B0503020203020204" pitchFamily="34" charset="77"/>
                        <a:ea typeface="Open Sans Condensed ExtraBold" pitchFamily="2" charset="0"/>
                        <a:cs typeface="Open Sans Condensed ExtraBold" pitchFamily="2" charset="0"/>
                        <a:sym typeface="Titillium Web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80BFB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BFB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B87A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B87A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8209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dirty="0">
                          <a:solidFill>
                            <a:srgbClr val="FFFFFF"/>
                          </a:solidFill>
                          <a:latin typeface="PT Sans" panose="020B0503020203020204" pitchFamily="34" charset="77"/>
                          <a:ea typeface="Open Sans Condensed ExtraBold" pitchFamily="2" charset="0"/>
                          <a:cs typeface="Open Sans Condensed ExtraBold" pitchFamily="2" charset="0"/>
                          <a:sym typeface="Titillium Web Light"/>
                        </a:rPr>
                        <a:t>B</a:t>
                      </a:r>
                      <a:endParaRPr sz="1100" dirty="0">
                        <a:solidFill>
                          <a:srgbClr val="FFFFFF"/>
                        </a:solidFill>
                        <a:latin typeface="PT Sans" panose="020B0503020203020204" pitchFamily="34" charset="77"/>
                        <a:ea typeface="Open Sans Condensed ExtraBold" pitchFamily="2" charset="0"/>
                        <a:cs typeface="Open Sans Condensed ExtraBold" pitchFamily="2" charset="0"/>
                        <a:sym typeface="Titillium Web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80BFB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BFB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B87A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B87A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8209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dirty="0">
                          <a:solidFill>
                            <a:srgbClr val="FFFFFF"/>
                          </a:solidFill>
                          <a:latin typeface="PT Sans" panose="020B0503020203020204" pitchFamily="34" charset="77"/>
                          <a:ea typeface="Open Sans Condensed ExtraBold" pitchFamily="2" charset="0"/>
                          <a:cs typeface="Open Sans Condensed ExtraBold" pitchFamily="2" charset="0"/>
                          <a:sym typeface="Titillium Web Light"/>
                        </a:rPr>
                        <a:t>C</a:t>
                      </a:r>
                      <a:endParaRPr sz="1100" dirty="0">
                        <a:solidFill>
                          <a:srgbClr val="FFFFFF"/>
                        </a:solidFill>
                        <a:latin typeface="PT Sans" panose="020B0503020203020204" pitchFamily="34" charset="77"/>
                        <a:ea typeface="Open Sans Condensed ExtraBold" pitchFamily="2" charset="0"/>
                        <a:cs typeface="Open Sans Condensed ExtraBold" pitchFamily="2" charset="0"/>
                        <a:sym typeface="Titillium Web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80BFB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BFB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B87A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B87A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8209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637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dirty="0">
                          <a:solidFill>
                            <a:srgbClr val="28209A"/>
                          </a:solidFill>
                          <a:latin typeface="PT Sans" panose="020B0503020203020204" pitchFamily="34" charset="77"/>
                          <a:ea typeface="Open Sans Condensed ExtraBold" pitchFamily="2" charset="0"/>
                          <a:cs typeface="Open Sans Condensed ExtraBold" pitchFamily="2" charset="0"/>
                          <a:sym typeface="Titillium Web Light"/>
                        </a:rPr>
                        <a:t>Yellow</a:t>
                      </a:r>
                      <a:endParaRPr sz="1100" dirty="0">
                        <a:solidFill>
                          <a:srgbClr val="28209A"/>
                        </a:solidFill>
                        <a:latin typeface="PT Sans" panose="020B0503020203020204" pitchFamily="34" charset="77"/>
                        <a:ea typeface="Open Sans Condensed ExtraBold" pitchFamily="2" charset="0"/>
                        <a:cs typeface="Open Sans Condensed ExtraBold" pitchFamily="2" charset="0"/>
                        <a:sym typeface="Titillium Web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80BFB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BFB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B87A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0BFB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39DEB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rgbClr val="28209A"/>
                          </a:solidFill>
                          <a:latin typeface="PT Sans" panose="020B0503020203020204" pitchFamily="34" charset="77"/>
                          <a:ea typeface="Open Sans Condensed ExtraBold" pitchFamily="2" charset="0"/>
                          <a:cs typeface="Open Sans Condensed ExtraBold" pitchFamily="2" charset="0"/>
                          <a:sym typeface="Titillium Web"/>
                        </a:rPr>
                        <a:t>10</a:t>
                      </a:r>
                      <a:endParaRPr b="1" dirty="0">
                        <a:solidFill>
                          <a:srgbClr val="28209A"/>
                        </a:solidFill>
                        <a:latin typeface="PT Sans" panose="020B0503020203020204" pitchFamily="34" charset="77"/>
                        <a:ea typeface="Open Sans Condensed ExtraBold" pitchFamily="2" charset="0"/>
                        <a:cs typeface="Open Sans Condensed ExtraBold" pitchFamily="2" charset="0"/>
                        <a:sym typeface="Titillium Web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80BFB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BFB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B87A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0BFB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39DEB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rgbClr val="28209A"/>
                          </a:solidFill>
                          <a:latin typeface="PT Sans" panose="020B0503020203020204" pitchFamily="34" charset="77"/>
                          <a:ea typeface="Open Sans Condensed ExtraBold" pitchFamily="2" charset="0"/>
                          <a:cs typeface="Open Sans Condensed ExtraBold" pitchFamily="2" charset="0"/>
                          <a:sym typeface="Titillium Web"/>
                        </a:rPr>
                        <a:t>20</a:t>
                      </a:r>
                      <a:endParaRPr b="1" dirty="0">
                        <a:solidFill>
                          <a:srgbClr val="28209A"/>
                        </a:solidFill>
                        <a:latin typeface="PT Sans" panose="020B0503020203020204" pitchFamily="34" charset="77"/>
                        <a:ea typeface="Open Sans Condensed ExtraBold" pitchFamily="2" charset="0"/>
                        <a:cs typeface="Open Sans Condensed ExtraBold" pitchFamily="2" charset="0"/>
                        <a:sym typeface="Titillium Web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80BFB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BFB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B87A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0BFB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39DEB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rgbClr val="28209A"/>
                          </a:solidFill>
                          <a:latin typeface="PT Sans" panose="020B0503020203020204" pitchFamily="34" charset="77"/>
                          <a:ea typeface="Open Sans Condensed ExtraBold" pitchFamily="2" charset="0"/>
                          <a:cs typeface="Open Sans Condensed ExtraBold" pitchFamily="2" charset="0"/>
                          <a:sym typeface="Titillium Web"/>
                        </a:rPr>
                        <a:t>7</a:t>
                      </a:r>
                      <a:endParaRPr b="1" dirty="0">
                        <a:solidFill>
                          <a:srgbClr val="28209A"/>
                        </a:solidFill>
                        <a:latin typeface="PT Sans" panose="020B0503020203020204" pitchFamily="34" charset="77"/>
                        <a:ea typeface="Open Sans Condensed ExtraBold" pitchFamily="2" charset="0"/>
                        <a:cs typeface="Open Sans Condensed ExtraBold" pitchFamily="2" charset="0"/>
                        <a:sym typeface="Titillium Web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80BFB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BFB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B87A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0BFB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39D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637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dirty="0">
                          <a:solidFill>
                            <a:srgbClr val="28209A"/>
                          </a:solidFill>
                          <a:latin typeface="PT Sans" panose="020B0503020203020204" pitchFamily="34" charset="77"/>
                          <a:ea typeface="Open Sans Condensed ExtraBold" pitchFamily="2" charset="0"/>
                          <a:cs typeface="Open Sans Condensed ExtraBold" pitchFamily="2" charset="0"/>
                          <a:sym typeface="Titillium Web Light"/>
                        </a:rPr>
                        <a:t>Blue</a:t>
                      </a:r>
                      <a:endParaRPr sz="1100" dirty="0">
                        <a:solidFill>
                          <a:srgbClr val="28209A"/>
                        </a:solidFill>
                        <a:latin typeface="PT Sans" panose="020B0503020203020204" pitchFamily="34" charset="77"/>
                        <a:ea typeface="Open Sans Condensed ExtraBold" pitchFamily="2" charset="0"/>
                        <a:cs typeface="Open Sans Condensed ExtraBold" pitchFamily="2" charset="0"/>
                        <a:sym typeface="Titillium Web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80BFB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BFB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0BF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0BFB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rgbClr val="28209A"/>
                          </a:solidFill>
                          <a:latin typeface="PT Sans" panose="020B0503020203020204" pitchFamily="34" charset="77"/>
                          <a:ea typeface="Open Sans Condensed ExtraBold" pitchFamily="2" charset="0"/>
                          <a:cs typeface="Open Sans Condensed ExtraBold" pitchFamily="2" charset="0"/>
                          <a:sym typeface="Titillium Web"/>
                        </a:rPr>
                        <a:t>30</a:t>
                      </a:r>
                      <a:endParaRPr b="1" dirty="0">
                        <a:solidFill>
                          <a:srgbClr val="28209A"/>
                        </a:solidFill>
                        <a:latin typeface="PT Sans" panose="020B0503020203020204" pitchFamily="34" charset="77"/>
                        <a:ea typeface="Open Sans Condensed ExtraBold" pitchFamily="2" charset="0"/>
                        <a:cs typeface="Open Sans Condensed ExtraBold" pitchFamily="2" charset="0"/>
                        <a:sym typeface="Titillium Web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80BFB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BFB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0BF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0BFB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28209A"/>
                          </a:solidFill>
                          <a:latin typeface="PT Sans" panose="020B0503020203020204" pitchFamily="34" charset="77"/>
                          <a:ea typeface="Open Sans Condensed ExtraBold" pitchFamily="2" charset="0"/>
                          <a:cs typeface="Open Sans Condensed ExtraBold" pitchFamily="2" charset="0"/>
                          <a:sym typeface="Titillium Web"/>
                        </a:rPr>
                        <a:t>15</a:t>
                      </a:r>
                      <a:endParaRPr b="1">
                        <a:solidFill>
                          <a:srgbClr val="28209A"/>
                        </a:solidFill>
                        <a:latin typeface="PT Sans" panose="020B0503020203020204" pitchFamily="34" charset="77"/>
                        <a:ea typeface="Open Sans Condensed ExtraBold" pitchFamily="2" charset="0"/>
                        <a:cs typeface="Open Sans Condensed ExtraBold" pitchFamily="2" charset="0"/>
                        <a:sym typeface="Titillium Web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80BFB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BFB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0BF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0BFB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rgbClr val="28209A"/>
                          </a:solidFill>
                          <a:latin typeface="PT Sans" panose="020B0503020203020204" pitchFamily="34" charset="77"/>
                          <a:ea typeface="Open Sans Condensed ExtraBold" pitchFamily="2" charset="0"/>
                          <a:cs typeface="Open Sans Condensed ExtraBold" pitchFamily="2" charset="0"/>
                          <a:sym typeface="Titillium Web"/>
                        </a:rPr>
                        <a:t>10</a:t>
                      </a:r>
                      <a:endParaRPr b="1" dirty="0">
                        <a:solidFill>
                          <a:srgbClr val="28209A"/>
                        </a:solidFill>
                        <a:latin typeface="PT Sans" panose="020B0503020203020204" pitchFamily="34" charset="77"/>
                        <a:ea typeface="Open Sans Condensed ExtraBold" pitchFamily="2" charset="0"/>
                        <a:cs typeface="Open Sans Condensed ExtraBold" pitchFamily="2" charset="0"/>
                        <a:sym typeface="Titillium Web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80BFB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BFB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0BF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0BFB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637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28209A"/>
                          </a:solidFill>
                          <a:latin typeface="PT Sans" panose="020B0503020203020204" pitchFamily="34" charset="77"/>
                          <a:ea typeface="Open Sans Condensed ExtraBold" pitchFamily="2" charset="0"/>
                          <a:cs typeface="Open Sans Condensed ExtraBold" pitchFamily="2" charset="0"/>
                          <a:sym typeface="Titillium Web Light"/>
                        </a:rPr>
                        <a:t>Orange</a:t>
                      </a:r>
                      <a:endParaRPr sz="1100">
                        <a:solidFill>
                          <a:srgbClr val="28209A"/>
                        </a:solidFill>
                        <a:latin typeface="PT Sans" panose="020B0503020203020204" pitchFamily="34" charset="77"/>
                        <a:ea typeface="Open Sans Condensed ExtraBold" pitchFamily="2" charset="0"/>
                        <a:cs typeface="Open Sans Condensed ExtraBold" pitchFamily="2" charset="0"/>
                        <a:sym typeface="Titillium Web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80BFB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BFB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0BF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0BFB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39DEB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28209A"/>
                          </a:solidFill>
                          <a:latin typeface="PT Sans" panose="020B0503020203020204" pitchFamily="34" charset="77"/>
                          <a:ea typeface="Open Sans Condensed ExtraBold" pitchFamily="2" charset="0"/>
                          <a:cs typeface="Open Sans Condensed ExtraBold" pitchFamily="2" charset="0"/>
                          <a:sym typeface="Titillium Web"/>
                        </a:rPr>
                        <a:t>5</a:t>
                      </a:r>
                      <a:endParaRPr b="1">
                        <a:solidFill>
                          <a:srgbClr val="28209A"/>
                        </a:solidFill>
                        <a:latin typeface="PT Sans" panose="020B0503020203020204" pitchFamily="34" charset="77"/>
                        <a:ea typeface="Open Sans Condensed ExtraBold" pitchFamily="2" charset="0"/>
                        <a:cs typeface="Open Sans Condensed ExtraBold" pitchFamily="2" charset="0"/>
                        <a:sym typeface="Titillium Web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80BFB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BFB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0BF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0BFB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39DEB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28209A"/>
                          </a:solidFill>
                          <a:latin typeface="PT Sans" panose="020B0503020203020204" pitchFamily="34" charset="77"/>
                          <a:ea typeface="Open Sans Condensed ExtraBold" pitchFamily="2" charset="0"/>
                          <a:cs typeface="Open Sans Condensed ExtraBold" pitchFamily="2" charset="0"/>
                          <a:sym typeface="Titillium Web"/>
                        </a:rPr>
                        <a:t>24</a:t>
                      </a:r>
                      <a:endParaRPr b="1">
                        <a:solidFill>
                          <a:srgbClr val="28209A"/>
                        </a:solidFill>
                        <a:latin typeface="PT Sans" panose="020B0503020203020204" pitchFamily="34" charset="77"/>
                        <a:ea typeface="Open Sans Condensed ExtraBold" pitchFamily="2" charset="0"/>
                        <a:cs typeface="Open Sans Condensed ExtraBold" pitchFamily="2" charset="0"/>
                        <a:sym typeface="Titillium Web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80BFB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BFB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0BF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0BFB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39DEB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rgbClr val="28209A"/>
                          </a:solidFill>
                          <a:latin typeface="PT Sans" panose="020B0503020203020204" pitchFamily="34" charset="77"/>
                          <a:ea typeface="Open Sans Condensed ExtraBold" pitchFamily="2" charset="0"/>
                          <a:cs typeface="Open Sans Condensed ExtraBold" pitchFamily="2" charset="0"/>
                          <a:sym typeface="Titillium Web"/>
                        </a:rPr>
                        <a:t>16</a:t>
                      </a:r>
                      <a:endParaRPr b="1" dirty="0">
                        <a:solidFill>
                          <a:srgbClr val="28209A"/>
                        </a:solidFill>
                        <a:latin typeface="PT Sans" panose="020B0503020203020204" pitchFamily="34" charset="77"/>
                        <a:ea typeface="Open Sans Condensed ExtraBold" pitchFamily="2" charset="0"/>
                        <a:cs typeface="Open Sans Condensed ExtraBold" pitchFamily="2" charset="0"/>
                        <a:sym typeface="Titillium Web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80BFB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0BFB7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0BFB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0BFB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39D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Google Shape;3872;p18">
            <a:extLst>
              <a:ext uri="{FF2B5EF4-FFF2-40B4-BE49-F238E27FC236}">
                <a16:creationId xmlns:a16="http://schemas.microsoft.com/office/drawing/2014/main" id="{A0CDFAD7-2FF2-2E55-8F3D-6B54F0C2862D}"/>
              </a:ext>
            </a:extLst>
          </p:cNvPr>
          <p:cNvSpPr txBox="1">
            <a:spLocks/>
          </p:cNvSpPr>
          <p:nvPr/>
        </p:nvSpPr>
        <p:spPr>
          <a:xfrm>
            <a:off x="91531" y="4720201"/>
            <a:ext cx="447176" cy="393600"/>
          </a:xfrm>
          <a:prstGeom prst="rect">
            <a:avLst/>
          </a:prstGeom>
          <a:solidFill>
            <a:srgbClr val="28209A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fld id="{00000000-1234-1234-1234-123412341234}" type="slidenum">
              <a:rPr lang="en" sz="1600" smtClean="0">
                <a:solidFill>
                  <a:schemeClr val="bg1"/>
                </a:solidFill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pPr algn="ctr"/>
              <a:t>7</a:t>
            </a:fld>
            <a:endParaRPr lang="en" sz="1600" dirty="0">
              <a:solidFill>
                <a:schemeClr val="bg1"/>
              </a:solidFill>
              <a:latin typeface="Open Sans Condensed ExtraBold" pitchFamily="2" charset="0"/>
              <a:ea typeface="Open Sans Condensed ExtraBold" pitchFamily="2" charset="0"/>
              <a:cs typeface="Open Sans Condensed ExtraBold" pitchFamily="2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6" name="Google Shape;4046;p3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>
                <a:solidFill>
                  <a:srgbClr val="28209A"/>
                </a:solidFill>
                <a:latin typeface="PT Sans" panose="020B0503020203020204" pitchFamily="34" charset="77"/>
                <a:ea typeface="Open Sans Condensed ExtraBold" pitchFamily="2" charset="0"/>
                <a:cs typeface="Open Sans Condensed ExtraBold" pitchFamily="2" charset="0"/>
              </a:rPr>
              <a:t>CONCLUSIONS</a:t>
            </a:r>
            <a:endParaRPr sz="3200" dirty="0">
              <a:solidFill>
                <a:srgbClr val="28209A"/>
              </a:solidFill>
              <a:latin typeface="PT Sans" panose="020B0503020203020204" pitchFamily="34" charset="77"/>
              <a:ea typeface="Open Sans Condensed ExtraBold" pitchFamily="2" charset="0"/>
              <a:cs typeface="Open Sans Condensed ExtraBold" pitchFamily="2" charset="0"/>
            </a:endParaRPr>
          </a:p>
        </p:txBody>
      </p:sp>
      <p:sp>
        <p:nvSpPr>
          <p:cNvPr id="4047" name="Google Shape;4047;p3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indent="-342900"/>
            <a:r>
              <a:rPr lang="en-US" sz="2000" dirty="0">
                <a:solidFill>
                  <a:srgbClr val="28209A"/>
                </a:solidFill>
                <a:latin typeface="PT Sans" panose="020B0503020203020204" pitchFamily="34" charset="77"/>
                <a:ea typeface="Open Sans Condensed" pitchFamily="2" charset="0"/>
                <a:cs typeface="Open Sans Condensed" pitchFamily="2" charset="0"/>
              </a:rPr>
              <a:t>We can read them too</a:t>
            </a:r>
            <a:endParaRPr sz="2000" dirty="0">
              <a:solidFill>
                <a:srgbClr val="28209A"/>
              </a:solidFill>
              <a:latin typeface="PT Sans" panose="020B0503020203020204" pitchFamily="34" charset="77"/>
              <a:ea typeface="Open Sans Condensed" pitchFamily="2" charset="0"/>
              <a:cs typeface="Open Sans Condensed" pitchFamily="2" charset="0"/>
            </a:endParaRPr>
          </a:p>
        </p:txBody>
      </p:sp>
      <p:sp>
        <p:nvSpPr>
          <p:cNvPr id="3" name="Google Shape;3872;p18">
            <a:extLst>
              <a:ext uri="{FF2B5EF4-FFF2-40B4-BE49-F238E27FC236}">
                <a16:creationId xmlns:a16="http://schemas.microsoft.com/office/drawing/2014/main" id="{11436A1D-F7D9-76BB-26DB-BA7CF1D5A25B}"/>
              </a:ext>
            </a:extLst>
          </p:cNvPr>
          <p:cNvSpPr txBox="1">
            <a:spLocks/>
          </p:cNvSpPr>
          <p:nvPr/>
        </p:nvSpPr>
        <p:spPr>
          <a:xfrm>
            <a:off x="91531" y="4720201"/>
            <a:ext cx="447176" cy="393600"/>
          </a:xfrm>
          <a:prstGeom prst="rect">
            <a:avLst/>
          </a:prstGeom>
          <a:solidFill>
            <a:srgbClr val="28209A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fld id="{00000000-1234-1234-1234-123412341234}" type="slidenum">
              <a:rPr lang="en" sz="1600" smtClean="0">
                <a:solidFill>
                  <a:schemeClr val="bg1"/>
                </a:solidFill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pPr algn="ctr"/>
              <a:t>8</a:t>
            </a:fld>
            <a:endParaRPr lang="en" sz="1600" dirty="0">
              <a:solidFill>
                <a:schemeClr val="bg1"/>
              </a:solidFill>
              <a:latin typeface="Open Sans Condensed ExtraBold" pitchFamily="2" charset="0"/>
              <a:ea typeface="Open Sans Condensed ExtraBold" pitchFamily="2" charset="0"/>
              <a:cs typeface="Open Sans Condensed ExtraBold" pitchFamily="2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8" name="Google Shape;4038;p36"/>
          <p:cNvSpPr txBox="1">
            <a:spLocks noGrp="1"/>
          </p:cNvSpPr>
          <p:nvPr>
            <p:ph type="ctrTitle" idx="4294967295"/>
          </p:nvPr>
        </p:nvSpPr>
        <p:spPr>
          <a:xfrm>
            <a:off x="367259" y="414755"/>
            <a:ext cx="4864100" cy="1160462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dirty="0">
                <a:solidFill>
                  <a:schemeClr val="bg1"/>
                </a:solidFill>
                <a:latin typeface="Open Sans Condensed ExtraBold" pitchFamily="2" charset="0"/>
                <a:ea typeface="Open Sans Condensed ExtraBold" pitchFamily="2" charset="0"/>
                <a:cs typeface="Open Sans Condensed ExtraBold" pitchFamily="2" charset="0"/>
              </a:rPr>
              <a:t>THANKS!</a:t>
            </a:r>
            <a:endParaRPr sz="6000" dirty="0">
              <a:solidFill>
                <a:schemeClr val="bg1"/>
              </a:solidFill>
              <a:latin typeface="Open Sans Condensed ExtraBold" pitchFamily="2" charset="0"/>
              <a:ea typeface="Open Sans Condensed ExtraBold" pitchFamily="2" charset="0"/>
              <a:cs typeface="Open Sans Condensed ExtraBold" pitchFamily="2" charset="0"/>
            </a:endParaRPr>
          </a:p>
        </p:txBody>
      </p:sp>
      <p:sp>
        <p:nvSpPr>
          <p:cNvPr id="4039" name="Google Shape;4039;p36"/>
          <p:cNvSpPr txBox="1">
            <a:spLocks noGrp="1"/>
          </p:cNvSpPr>
          <p:nvPr>
            <p:ph type="subTitle" idx="4294967295"/>
          </p:nvPr>
        </p:nvSpPr>
        <p:spPr>
          <a:xfrm>
            <a:off x="367259" y="1614905"/>
            <a:ext cx="4864100" cy="7842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dirty="0">
                <a:solidFill>
                  <a:schemeClr val="bg1"/>
                </a:solidFill>
                <a:latin typeface="Open Sans Condensed" pitchFamily="2" charset="0"/>
                <a:ea typeface="Open Sans Condensed" pitchFamily="2" charset="0"/>
                <a:cs typeface="Open Sans Condensed" pitchFamily="2" charset="0"/>
              </a:rPr>
              <a:t>Any questions?</a:t>
            </a:r>
            <a:endParaRPr sz="3600" dirty="0">
              <a:solidFill>
                <a:schemeClr val="bg1"/>
              </a:solidFill>
              <a:latin typeface="Open Sans Condensed" pitchFamily="2" charset="0"/>
              <a:ea typeface="Open Sans Condensed" pitchFamily="2" charset="0"/>
              <a:cs typeface="Open Sans Condensed" pitchFamily="2" charset="0"/>
            </a:endParaRPr>
          </a:p>
        </p:txBody>
      </p:sp>
      <p:sp>
        <p:nvSpPr>
          <p:cNvPr id="4040" name="Google Shape;4040;p36"/>
          <p:cNvSpPr txBox="1">
            <a:spLocks noGrp="1"/>
          </p:cNvSpPr>
          <p:nvPr>
            <p:ph type="body" idx="4294967295"/>
          </p:nvPr>
        </p:nvSpPr>
        <p:spPr>
          <a:xfrm>
            <a:off x="367259" y="2438817"/>
            <a:ext cx="4864100" cy="161448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/>
                </a:solidFill>
                <a:latin typeface="Open Sans Condensed" pitchFamily="2" charset="0"/>
                <a:ea typeface="Open Sans Condensed" pitchFamily="2" charset="0"/>
                <a:cs typeface="Open Sans Condensed" pitchFamily="2" charset="0"/>
              </a:rPr>
              <a:t>You can find me at:</a:t>
            </a:r>
            <a:endParaRPr dirty="0">
              <a:solidFill>
                <a:schemeClr val="bg1"/>
              </a:solidFill>
              <a:latin typeface="Open Sans Condensed" pitchFamily="2" charset="0"/>
              <a:ea typeface="Open Sans Condensed" pitchFamily="2" charset="0"/>
              <a:cs typeface="Open Sans Condensed" pitchFamily="2" charset="0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/>
                </a:solidFill>
                <a:latin typeface="Open Sans Condensed" pitchFamily="2" charset="0"/>
                <a:ea typeface="Open Sans Condensed" pitchFamily="2" charset="0"/>
                <a:cs typeface="Open Sans Condensed" pitchFamily="2" charset="0"/>
              </a:rPr>
              <a:t>office@wrt2024.com.ua</a:t>
            </a:r>
            <a:endParaRPr dirty="0">
              <a:solidFill>
                <a:schemeClr val="bg1"/>
              </a:solidFill>
              <a:latin typeface="Open Sans Condensed" pitchFamily="2" charset="0"/>
              <a:ea typeface="Open Sans Condensed" pitchFamily="2" charset="0"/>
              <a:cs typeface="Open Sans Condensed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75D3316-96B3-722B-C462-0EA6F63BB3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884" y="4486864"/>
            <a:ext cx="846898" cy="49982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1C98E02-3A2C-69F6-09F8-870048C848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793" y="4486864"/>
            <a:ext cx="487755" cy="49981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BB4E5D6-ACD9-E097-EC79-E71F5C0747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6118" y="4486864"/>
            <a:ext cx="717445" cy="53540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35B4EDB-9808-BE1C-BCCB-C1D5D438CB18}"/>
              </a:ext>
            </a:extLst>
          </p:cNvPr>
          <p:cNvSpPr txBox="1"/>
          <p:nvPr/>
        </p:nvSpPr>
        <p:spPr>
          <a:xfrm>
            <a:off x="2406899" y="4499051"/>
            <a:ext cx="45869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Open Sans Condensed" pitchFamily="2" charset="0"/>
                <a:ea typeface="Open Sans Condensed" pitchFamily="2" charset="0"/>
                <a:cs typeface="Open Sans Condensed" pitchFamily="2" charset="0"/>
              </a:rPr>
              <a:t>VII International Conference on Welding and Related Technologies</a:t>
            </a:r>
          </a:p>
          <a:p>
            <a:r>
              <a:rPr lang="en-US" sz="1400" dirty="0">
                <a:solidFill>
                  <a:schemeClr val="bg1"/>
                </a:solidFill>
                <a:latin typeface="Open Sans Condensed" pitchFamily="2" charset="0"/>
                <a:ea typeface="Open Sans Condensed" pitchFamily="2" charset="0"/>
                <a:cs typeface="Open Sans Condensed" pitchFamily="2" charset="0"/>
              </a:rPr>
              <a:t>WRT 2024 | 7.10 – 10.10.2024</a:t>
            </a:r>
            <a:endParaRPr lang="uk-UA" sz="1400" dirty="0">
              <a:solidFill>
                <a:schemeClr val="bg1"/>
              </a:solidFill>
              <a:latin typeface="Open Sans Condensed" pitchFamily="2" charset="0"/>
              <a:ea typeface="Open Sans Condensed" pitchFamily="2" charset="0"/>
              <a:cs typeface="Open Sans Condensed" pitchFamily="2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61" name="Google Shape;4061;p39"/>
          <p:cNvGrpSpPr/>
          <p:nvPr/>
        </p:nvGrpSpPr>
        <p:grpSpPr>
          <a:xfrm>
            <a:off x="432788" y="696415"/>
            <a:ext cx="219648" cy="277787"/>
            <a:chOff x="584925" y="238125"/>
            <a:chExt cx="415200" cy="525100"/>
          </a:xfrm>
          <a:solidFill>
            <a:srgbClr val="28209A"/>
          </a:solidFill>
        </p:grpSpPr>
        <p:sp>
          <p:nvSpPr>
            <p:cNvPr id="4062" name="Google Shape;4062;p39"/>
            <p:cNvSpPr/>
            <p:nvPr/>
          </p:nvSpPr>
          <p:spPr>
            <a:xfrm>
              <a:off x="621550" y="29917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0">
                  <a:moveTo>
                    <a:pt x="14166" y="0"/>
                  </a:moveTo>
                  <a:lnTo>
                    <a:pt x="14166" y="16755"/>
                  </a:lnTo>
                  <a:lnTo>
                    <a:pt x="14141" y="16926"/>
                  </a:lnTo>
                  <a:lnTo>
                    <a:pt x="14093" y="17072"/>
                  </a:lnTo>
                  <a:lnTo>
                    <a:pt x="14044" y="17194"/>
                  </a:lnTo>
                  <a:lnTo>
                    <a:pt x="13946" y="17341"/>
                  </a:lnTo>
                  <a:lnTo>
                    <a:pt x="13824" y="17438"/>
                  </a:lnTo>
                  <a:lnTo>
                    <a:pt x="13677" y="17512"/>
                  </a:lnTo>
                  <a:lnTo>
                    <a:pt x="13531" y="17561"/>
                  </a:lnTo>
                  <a:lnTo>
                    <a:pt x="13384" y="17585"/>
                  </a:lnTo>
                  <a:lnTo>
                    <a:pt x="0" y="17585"/>
                  </a:lnTo>
                  <a:lnTo>
                    <a:pt x="0" y="17731"/>
                  </a:lnTo>
                  <a:lnTo>
                    <a:pt x="25" y="17902"/>
                  </a:lnTo>
                  <a:lnTo>
                    <a:pt x="74" y="18049"/>
                  </a:lnTo>
                  <a:lnTo>
                    <a:pt x="123" y="18171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71"/>
                  </a:lnTo>
                  <a:lnTo>
                    <a:pt x="15069" y="18049"/>
                  </a:lnTo>
                  <a:lnTo>
                    <a:pt x="15118" y="17902"/>
                  </a:lnTo>
                  <a:lnTo>
                    <a:pt x="15143" y="17731"/>
                  </a:lnTo>
                  <a:lnTo>
                    <a:pt x="15143" y="733"/>
                  </a:lnTo>
                  <a:lnTo>
                    <a:pt x="15118" y="586"/>
                  </a:lnTo>
                  <a:lnTo>
                    <a:pt x="15069" y="440"/>
                  </a:lnTo>
                  <a:lnTo>
                    <a:pt x="15021" y="318"/>
                  </a:lnTo>
                  <a:lnTo>
                    <a:pt x="14923" y="196"/>
                  </a:lnTo>
                  <a:lnTo>
                    <a:pt x="14801" y="122"/>
                  </a:lnTo>
                  <a:lnTo>
                    <a:pt x="14654" y="49"/>
                  </a:lnTo>
                  <a:lnTo>
                    <a:pt x="14508" y="25"/>
                  </a:lnTo>
                  <a:lnTo>
                    <a:pt x="1436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3" name="Google Shape;4063;p39"/>
            <p:cNvSpPr/>
            <p:nvPr/>
          </p:nvSpPr>
          <p:spPr>
            <a:xfrm>
              <a:off x="633750" y="238125"/>
              <a:ext cx="29350" cy="63500"/>
            </a:xfrm>
            <a:custGeom>
              <a:avLst/>
              <a:gdLst/>
              <a:ahLst/>
              <a:cxnLst/>
              <a:rect l="l" t="t" r="r" b="b"/>
              <a:pathLst>
                <a:path w="1174" h="2540" extrusionOk="0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4" name="Google Shape;4064;p39"/>
            <p:cNvSpPr/>
            <p:nvPr/>
          </p:nvSpPr>
          <p:spPr>
            <a:xfrm>
              <a:off x="716800" y="238125"/>
              <a:ext cx="29325" cy="63500"/>
            </a:xfrm>
            <a:custGeom>
              <a:avLst/>
              <a:gdLst/>
              <a:ahLst/>
              <a:cxnLst/>
              <a:rect l="l" t="t" r="r" b="b"/>
              <a:pathLst>
                <a:path w="1173" h="2540" extrusionOk="0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5" name="Google Shape;4065;p39"/>
            <p:cNvSpPr/>
            <p:nvPr/>
          </p:nvSpPr>
          <p:spPr>
            <a:xfrm>
              <a:off x="799825" y="238125"/>
              <a:ext cx="29350" cy="63500"/>
            </a:xfrm>
            <a:custGeom>
              <a:avLst/>
              <a:gdLst/>
              <a:ahLst/>
              <a:cxnLst/>
              <a:rect l="l" t="t" r="r" b="b"/>
              <a:pathLst>
                <a:path w="1174" h="2540" extrusionOk="0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8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8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3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6" name="Google Shape;4066;p39"/>
            <p:cNvSpPr/>
            <p:nvPr/>
          </p:nvSpPr>
          <p:spPr>
            <a:xfrm>
              <a:off x="882875" y="238125"/>
              <a:ext cx="29325" cy="63500"/>
            </a:xfrm>
            <a:custGeom>
              <a:avLst/>
              <a:gdLst/>
              <a:ahLst/>
              <a:cxnLst/>
              <a:rect l="l" t="t" r="r" b="b"/>
              <a:pathLst>
                <a:path w="1173" h="2540" extrusionOk="0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7" name="Google Shape;4067;p39"/>
            <p:cNvSpPr/>
            <p:nvPr/>
          </p:nvSpPr>
          <p:spPr>
            <a:xfrm>
              <a:off x="584925" y="26132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0">
                  <a:moveTo>
                    <a:pt x="2540" y="171"/>
                  </a:moveTo>
                  <a:lnTo>
                    <a:pt x="2711" y="195"/>
                  </a:lnTo>
                  <a:lnTo>
                    <a:pt x="2882" y="244"/>
                  </a:lnTo>
                  <a:lnTo>
                    <a:pt x="3053" y="318"/>
                  </a:lnTo>
                  <a:lnTo>
                    <a:pt x="3175" y="440"/>
                  </a:lnTo>
                  <a:lnTo>
                    <a:pt x="3297" y="562"/>
                  </a:lnTo>
                  <a:lnTo>
                    <a:pt x="3370" y="733"/>
                  </a:lnTo>
                  <a:lnTo>
                    <a:pt x="3419" y="904"/>
                  </a:lnTo>
                  <a:lnTo>
                    <a:pt x="3444" y="1075"/>
                  </a:lnTo>
                  <a:lnTo>
                    <a:pt x="3419" y="1246"/>
                  </a:lnTo>
                  <a:lnTo>
                    <a:pt x="3370" y="1417"/>
                  </a:lnTo>
                  <a:lnTo>
                    <a:pt x="3297" y="1588"/>
                  </a:lnTo>
                  <a:lnTo>
                    <a:pt x="3175" y="1710"/>
                  </a:lnTo>
                  <a:lnTo>
                    <a:pt x="3053" y="1832"/>
                  </a:lnTo>
                  <a:lnTo>
                    <a:pt x="2882" y="1905"/>
                  </a:lnTo>
                  <a:lnTo>
                    <a:pt x="2711" y="1954"/>
                  </a:lnTo>
                  <a:lnTo>
                    <a:pt x="2540" y="1978"/>
                  </a:lnTo>
                  <a:lnTo>
                    <a:pt x="2369" y="1954"/>
                  </a:lnTo>
                  <a:lnTo>
                    <a:pt x="2198" y="1905"/>
                  </a:lnTo>
                  <a:lnTo>
                    <a:pt x="2027" y="1832"/>
                  </a:lnTo>
                  <a:lnTo>
                    <a:pt x="1905" y="1710"/>
                  </a:lnTo>
                  <a:lnTo>
                    <a:pt x="1783" y="1588"/>
                  </a:lnTo>
                  <a:lnTo>
                    <a:pt x="1710" y="1417"/>
                  </a:lnTo>
                  <a:lnTo>
                    <a:pt x="1661" y="1246"/>
                  </a:lnTo>
                  <a:lnTo>
                    <a:pt x="1636" y="1075"/>
                  </a:lnTo>
                  <a:lnTo>
                    <a:pt x="1661" y="904"/>
                  </a:lnTo>
                  <a:lnTo>
                    <a:pt x="1710" y="733"/>
                  </a:lnTo>
                  <a:lnTo>
                    <a:pt x="1783" y="562"/>
                  </a:lnTo>
                  <a:lnTo>
                    <a:pt x="1905" y="440"/>
                  </a:lnTo>
                  <a:lnTo>
                    <a:pt x="2027" y="318"/>
                  </a:lnTo>
                  <a:lnTo>
                    <a:pt x="2198" y="244"/>
                  </a:lnTo>
                  <a:lnTo>
                    <a:pt x="2369" y="195"/>
                  </a:lnTo>
                  <a:lnTo>
                    <a:pt x="2540" y="171"/>
                  </a:lnTo>
                  <a:close/>
                  <a:moveTo>
                    <a:pt x="5862" y="171"/>
                  </a:moveTo>
                  <a:lnTo>
                    <a:pt x="6033" y="195"/>
                  </a:lnTo>
                  <a:lnTo>
                    <a:pt x="6204" y="244"/>
                  </a:lnTo>
                  <a:lnTo>
                    <a:pt x="6374" y="318"/>
                  </a:lnTo>
                  <a:lnTo>
                    <a:pt x="6497" y="440"/>
                  </a:lnTo>
                  <a:lnTo>
                    <a:pt x="6619" y="562"/>
                  </a:lnTo>
                  <a:lnTo>
                    <a:pt x="6692" y="733"/>
                  </a:lnTo>
                  <a:lnTo>
                    <a:pt x="6741" y="904"/>
                  </a:lnTo>
                  <a:lnTo>
                    <a:pt x="6765" y="1075"/>
                  </a:lnTo>
                  <a:lnTo>
                    <a:pt x="6741" y="1246"/>
                  </a:lnTo>
                  <a:lnTo>
                    <a:pt x="6692" y="1417"/>
                  </a:lnTo>
                  <a:lnTo>
                    <a:pt x="6619" y="1588"/>
                  </a:lnTo>
                  <a:lnTo>
                    <a:pt x="6497" y="1710"/>
                  </a:lnTo>
                  <a:lnTo>
                    <a:pt x="6374" y="1832"/>
                  </a:lnTo>
                  <a:lnTo>
                    <a:pt x="6204" y="1905"/>
                  </a:lnTo>
                  <a:lnTo>
                    <a:pt x="6033" y="1954"/>
                  </a:lnTo>
                  <a:lnTo>
                    <a:pt x="5862" y="1978"/>
                  </a:lnTo>
                  <a:lnTo>
                    <a:pt x="5691" y="1954"/>
                  </a:lnTo>
                  <a:lnTo>
                    <a:pt x="5520" y="1905"/>
                  </a:lnTo>
                  <a:lnTo>
                    <a:pt x="5349" y="1832"/>
                  </a:lnTo>
                  <a:lnTo>
                    <a:pt x="5227" y="1710"/>
                  </a:lnTo>
                  <a:lnTo>
                    <a:pt x="5104" y="1588"/>
                  </a:lnTo>
                  <a:lnTo>
                    <a:pt x="5031" y="1417"/>
                  </a:lnTo>
                  <a:lnTo>
                    <a:pt x="4982" y="1246"/>
                  </a:lnTo>
                  <a:lnTo>
                    <a:pt x="4958" y="1075"/>
                  </a:lnTo>
                  <a:lnTo>
                    <a:pt x="4982" y="904"/>
                  </a:lnTo>
                  <a:lnTo>
                    <a:pt x="5031" y="733"/>
                  </a:lnTo>
                  <a:lnTo>
                    <a:pt x="5104" y="562"/>
                  </a:lnTo>
                  <a:lnTo>
                    <a:pt x="5227" y="440"/>
                  </a:lnTo>
                  <a:lnTo>
                    <a:pt x="5349" y="318"/>
                  </a:lnTo>
                  <a:lnTo>
                    <a:pt x="5520" y="244"/>
                  </a:lnTo>
                  <a:lnTo>
                    <a:pt x="5691" y="195"/>
                  </a:lnTo>
                  <a:lnTo>
                    <a:pt x="5862" y="171"/>
                  </a:lnTo>
                  <a:close/>
                  <a:moveTo>
                    <a:pt x="9183" y="171"/>
                  </a:moveTo>
                  <a:lnTo>
                    <a:pt x="9354" y="195"/>
                  </a:lnTo>
                  <a:lnTo>
                    <a:pt x="9525" y="244"/>
                  </a:lnTo>
                  <a:lnTo>
                    <a:pt x="9696" y="318"/>
                  </a:lnTo>
                  <a:lnTo>
                    <a:pt x="9818" y="440"/>
                  </a:lnTo>
                  <a:lnTo>
                    <a:pt x="9940" y="562"/>
                  </a:lnTo>
                  <a:lnTo>
                    <a:pt x="10014" y="733"/>
                  </a:lnTo>
                  <a:lnTo>
                    <a:pt x="10062" y="904"/>
                  </a:lnTo>
                  <a:lnTo>
                    <a:pt x="10087" y="1075"/>
                  </a:lnTo>
                  <a:lnTo>
                    <a:pt x="10062" y="1246"/>
                  </a:lnTo>
                  <a:lnTo>
                    <a:pt x="10014" y="1417"/>
                  </a:lnTo>
                  <a:lnTo>
                    <a:pt x="9940" y="1588"/>
                  </a:lnTo>
                  <a:lnTo>
                    <a:pt x="9818" y="1710"/>
                  </a:lnTo>
                  <a:lnTo>
                    <a:pt x="9696" y="1832"/>
                  </a:lnTo>
                  <a:lnTo>
                    <a:pt x="9525" y="1905"/>
                  </a:lnTo>
                  <a:lnTo>
                    <a:pt x="9354" y="1954"/>
                  </a:lnTo>
                  <a:lnTo>
                    <a:pt x="9183" y="1978"/>
                  </a:lnTo>
                  <a:lnTo>
                    <a:pt x="9012" y="1954"/>
                  </a:lnTo>
                  <a:lnTo>
                    <a:pt x="8841" y="1905"/>
                  </a:lnTo>
                  <a:lnTo>
                    <a:pt x="8670" y="1832"/>
                  </a:lnTo>
                  <a:lnTo>
                    <a:pt x="8548" y="1710"/>
                  </a:lnTo>
                  <a:lnTo>
                    <a:pt x="8426" y="1588"/>
                  </a:lnTo>
                  <a:lnTo>
                    <a:pt x="8353" y="1417"/>
                  </a:lnTo>
                  <a:lnTo>
                    <a:pt x="8304" y="1246"/>
                  </a:lnTo>
                  <a:lnTo>
                    <a:pt x="8279" y="1075"/>
                  </a:lnTo>
                  <a:lnTo>
                    <a:pt x="8304" y="904"/>
                  </a:lnTo>
                  <a:lnTo>
                    <a:pt x="8353" y="733"/>
                  </a:lnTo>
                  <a:lnTo>
                    <a:pt x="8426" y="562"/>
                  </a:lnTo>
                  <a:lnTo>
                    <a:pt x="8548" y="440"/>
                  </a:lnTo>
                  <a:lnTo>
                    <a:pt x="8670" y="318"/>
                  </a:lnTo>
                  <a:lnTo>
                    <a:pt x="8841" y="244"/>
                  </a:lnTo>
                  <a:lnTo>
                    <a:pt x="9012" y="195"/>
                  </a:lnTo>
                  <a:lnTo>
                    <a:pt x="9183" y="171"/>
                  </a:lnTo>
                  <a:close/>
                  <a:moveTo>
                    <a:pt x="12505" y="171"/>
                  </a:moveTo>
                  <a:lnTo>
                    <a:pt x="12676" y="195"/>
                  </a:lnTo>
                  <a:lnTo>
                    <a:pt x="12847" y="244"/>
                  </a:lnTo>
                  <a:lnTo>
                    <a:pt x="13018" y="318"/>
                  </a:lnTo>
                  <a:lnTo>
                    <a:pt x="13140" y="440"/>
                  </a:lnTo>
                  <a:lnTo>
                    <a:pt x="13262" y="562"/>
                  </a:lnTo>
                  <a:lnTo>
                    <a:pt x="13335" y="733"/>
                  </a:lnTo>
                  <a:lnTo>
                    <a:pt x="13384" y="904"/>
                  </a:lnTo>
                  <a:lnTo>
                    <a:pt x="13408" y="1075"/>
                  </a:lnTo>
                  <a:lnTo>
                    <a:pt x="13384" y="1246"/>
                  </a:lnTo>
                  <a:lnTo>
                    <a:pt x="13335" y="1417"/>
                  </a:lnTo>
                  <a:lnTo>
                    <a:pt x="13262" y="1588"/>
                  </a:lnTo>
                  <a:lnTo>
                    <a:pt x="13140" y="1710"/>
                  </a:lnTo>
                  <a:lnTo>
                    <a:pt x="13018" y="1832"/>
                  </a:lnTo>
                  <a:lnTo>
                    <a:pt x="12847" y="1905"/>
                  </a:lnTo>
                  <a:lnTo>
                    <a:pt x="12676" y="1954"/>
                  </a:lnTo>
                  <a:lnTo>
                    <a:pt x="12505" y="1978"/>
                  </a:lnTo>
                  <a:lnTo>
                    <a:pt x="12334" y="1954"/>
                  </a:lnTo>
                  <a:lnTo>
                    <a:pt x="12163" y="1905"/>
                  </a:lnTo>
                  <a:lnTo>
                    <a:pt x="11992" y="1832"/>
                  </a:lnTo>
                  <a:lnTo>
                    <a:pt x="11870" y="1710"/>
                  </a:lnTo>
                  <a:lnTo>
                    <a:pt x="11748" y="1588"/>
                  </a:lnTo>
                  <a:lnTo>
                    <a:pt x="11674" y="1417"/>
                  </a:lnTo>
                  <a:lnTo>
                    <a:pt x="11625" y="1246"/>
                  </a:lnTo>
                  <a:lnTo>
                    <a:pt x="11601" y="1075"/>
                  </a:lnTo>
                  <a:lnTo>
                    <a:pt x="11625" y="904"/>
                  </a:lnTo>
                  <a:lnTo>
                    <a:pt x="11674" y="733"/>
                  </a:lnTo>
                  <a:lnTo>
                    <a:pt x="11748" y="562"/>
                  </a:lnTo>
                  <a:lnTo>
                    <a:pt x="11870" y="440"/>
                  </a:lnTo>
                  <a:lnTo>
                    <a:pt x="11992" y="318"/>
                  </a:lnTo>
                  <a:lnTo>
                    <a:pt x="12163" y="244"/>
                  </a:lnTo>
                  <a:lnTo>
                    <a:pt x="12334" y="195"/>
                  </a:lnTo>
                  <a:lnTo>
                    <a:pt x="12505" y="171"/>
                  </a:lnTo>
                  <a:close/>
                  <a:moveTo>
                    <a:pt x="13091" y="5520"/>
                  </a:moveTo>
                  <a:lnTo>
                    <a:pt x="13189" y="5544"/>
                  </a:lnTo>
                  <a:lnTo>
                    <a:pt x="13262" y="5593"/>
                  </a:lnTo>
                  <a:lnTo>
                    <a:pt x="13311" y="5666"/>
                  </a:lnTo>
                  <a:lnTo>
                    <a:pt x="13335" y="5764"/>
                  </a:lnTo>
                  <a:lnTo>
                    <a:pt x="13311" y="5862"/>
                  </a:lnTo>
                  <a:lnTo>
                    <a:pt x="13262" y="5935"/>
                  </a:lnTo>
                  <a:lnTo>
                    <a:pt x="13189" y="5984"/>
                  </a:lnTo>
                  <a:lnTo>
                    <a:pt x="13091" y="6008"/>
                  </a:lnTo>
                  <a:lnTo>
                    <a:pt x="1954" y="6008"/>
                  </a:lnTo>
                  <a:lnTo>
                    <a:pt x="1856" y="5984"/>
                  </a:lnTo>
                  <a:lnTo>
                    <a:pt x="1783" y="5935"/>
                  </a:lnTo>
                  <a:lnTo>
                    <a:pt x="1734" y="5862"/>
                  </a:lnTo>
                  <a:lnTo>
                    <a:pt x="1710" y="5764"/>
                  </a:lnTo>
                  <a:lnTo>
                    <a:pt x="1734" y="5666"/>
                  </a:lnTo>
                  <a:lnTo>
                    <a:pt x="1783" y="5593"/>
                  </a:lnTo>
                  <a:lnTo>
                    <a:pt x="1856" y="5544"/>
                  </a:lnTo>
                  <a:lnTo>
                    <a:pt x="1954" y="5520"/>
                  </a:lnTo>
                  <a:close/>
                  <a:moveTo>
                    <a:pt x="13189" y="7840"/>
                  </a:moveTo>
                  <a:lnTo>
                    <a:pt x="13262" y="7913"/>
                  </a:lnTo>
                  <a:lnTo>
                    <a:pt x="13311" y="7986"/>
                  </a:lnTo>
                  <a:lnTo>
                    <a:pt x="13335" y="8084"/>
                  </a:lnTo>
                  <a:lnTo>
                    <a:pt x="13311" y="8182"/>
                  </a:lnTo>
                  <a:lnTo>
                    <a:pt x="13262" y="8255"/>
                  </a:lnTo>
                  <a:lnTo>
                    <a:pt x="13189" y="8304"/>
                  </a:lnTo>
                  <a:lnTo>
                    <a:pt x="13091" y="8328"/>
                  </a:lnTo>
                  <a:lnTo>
                    <a:pt x="1954" y="8328"/>
                  </a:lnTo>
                  <a:lnTo>
                    <a:pt x="1856" y="8304"/>
                  </a:lnTo>
                  <a:lnTo>
                    <a:pt x="1783" y="8255"/>
                  </a:lnTo>
                  <a:lnTo>
                    <a:pt x="1734" y="8182"/>
                  </a:lnTo>
                  <a:lnTo>
                    <a:pt x="1710" y="8084"/>
                  </a:lnTo>
                  <a:lnTo>
                    <a:pt x="1734" y="7986"/>
                  </a:lnTo>
                  <a:lnTo>
                    <a:pt x="1783" y="7913"/>
                  </a:lnTo>
                  <a:lnTo>
                    <a:pt x="1856" y="7840"/>
                  </a:lnTo>
                  <a:close/>
                  <a:moveTo>
                    <a:pt x="13091" y="10136"/>
                  </a:moveTo>
                  <a:lnTo>
                    <a:pt x="13189" y="10160"/>
                  </a:lnTo>
                  <a:lnTo>
                    <a:pt x="13262" y="10209"/>
                  </a:lnTo>
                  <a:lnTo>
                    <a:pt x="13311" y="10282"/>
                  </a:lnTo>
                  <a:lnTo>
                    <a:pt x="13335" y="10380"/>
                  </a:lnTo>
                  <a:lnTo>
                    <a:pt x="13311" y="10478"/>
                  </a:lnTo>
                  <a:lnTo>
                    <a:pt x="13262" y="10551"/>
                  </a:lnTo>
                  <a:lnTo>
                    <a:pt x="13189" y="10600"/>
                  </a:lnTo>
                  <a:lnTo>
                    <a:pt x="13091" y="10624"/>
                  </a:lnTo>
                  <a:lnTo>
                    <a:pt x="1954" y="10624"/>
                  </a:lnTo>
                  <a:lnTo>
                    <a:pt x="1856" y="10600"/>
                  </a:lnTo>
                  <a:lnTo>
                    <a:pt x="1783" y="10551"/>
                  </a:lnTo>
                  <a:lnTo>
                    <a:pt x="1734" y="10478"/>
                  </a:lnTo>
                  <a:lnTo>
                    <a:pt x="1710" y="10380"/>
                  </a:lnTo>
                  <a:lnTo>
                    <a:pt x="1734" y="10282"/>
                  </a:lnTo>
                  <a:lnTo>
                    <a:pt x="1783" y="10209"/>
                  </a:lnTo>
                  <a:lnTo>
                    <a:pt x="1856" y="10160"/>
                  </a:lnTo>
                  <a:lnTo>
                    <a:pt x="1954" y="10136"/>
                  </a:lnTo>
                  <a:close/>
                  <a:moveTo>
                    <a:pt x="8206" y="12456"/>
                  </a:moveTo>
                  <a:lnTo>
                    <a:pt x="8304" y="12480"/>
                  </a:lnTo>
                  <a:lnTo>
                    <a:pt x="8377" y="12529"/>
                  </a:lnTo>
                  <a:lnTo>
                    <a:pt x="8426" y="12602"/>
                  </a:lnTo>
                  <a:lnTo>
                    <a:pt x="8450" y="12700"/>
                  </a:lnTo>
                  <a:lnTo>
                    <a:pt x="8426" y="12798"/>
                  </a:lnTo>
                  <a:lnTo>
                    <a:pt x="8377" y="12871"/>
                  </a:lnTo>
                  <a:lnTo>
                    <a:pt x="8304" y="12920"/>
                  </a:lnTo>
                  <a:lnTo>
                    <a:pt x="8206" y="12944"/>
                  </a:lnTo>
                  <a:lnTo>
                    <a:pt x="1954" y="12944"/>
                  </a:lnTo>
                  <a:lnTo>
                    <a:pt x="1856" y="12920"/>
                  </a:lnTo>
                  <a:lnTo>
                    <a:pt x="1783" y="12871"/>
                  </a:lnTo>
                  <a:lnTo>
                    <a:pt x="1734" y="12798"/>
                  </a:lnTo>
                  <a:lnTo>
                    <a:pt x="1710" y="12700"/>
                  </a:lnTo>
                  <a:lnTo>
                    <a:pt x="1734" y="12602"/>
                  </a:lnTo>
                  <a:lnTo>
                    <a:pt x="1783" y="12529"/>
                  </a:lnTo>
                  <a:lnTo>
                    <a:pt x="1856" y="12480"/>
                  </a:lnTo>
                  <a:lnTo>
                    <a:pt x="1954" y="12456"/>
                  </a:lnTo>
                  <a:close/>
                  <a:moveTo>
                    <a:pt x="782" y="0"/>
                  </a:moveTo>
                  <a:lnTo>
                    <a:pt x="635" y="25"/>
                  </a:lnTo>
                  <a:lnTo>
                    <a:pt x="489" y="73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2" y="342"/>
                  </a:lnTo>
                  <a:lnTo>
                    <a:pt x="73" y="489"/>
                  </a:lnTo>
                  <a:lnTo>
                    <a:pt x="24" y="635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4" y="17927"/>
                  </a:lnTo>
                  <a:lnTo>
                    <a:pt x="73" y="18073"/>
                  </a:lnTo>
                  <a:lnTo>
                    <a:pt x="122" y="18220"/>
                  </a:lnTo>
                  <a:lnTo>
                    <a:pt x="220" y="18342"/>
                  </a:lnTo>
                  <a:lnTo>
                    <a:pt x="342" y="18440"/>
                  </a:lnTo>
                  <a:lnTo>
                    <a:pt x="489" y="18488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7"/>
                  </a:lnTo>
                  <a:lnTo>
                    <a:pt x="14654" y="18488"/>
                  </a:lnTo>
                  <a:lnTo>
                    <a:pt x="14800" y="18440"/>
                  </a:lnTo>
                  <a:lnTo>
                    <a:pt x="14923" y="18342"/>
                  </a:lnTo>
                  <a:lnTo>
                    <a:pt x="15020" y="18220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2" y="17780"/>
                  </a:lnTo>
                  <a:lnTo>
                    <a:pt x="15142" y="782"/>
                  </a:lnTo>
                  <a:lnTo>
                    <a:pt x="15118" y="635"/>
                  </a:lnTo>
                  <a:lnTo>
                    <a:pt x="15069" y="489"/>
                  </a:lnTo>
                  <a:lnTo>
                    <a:pt x="15020" y="342"/>
                  </a:lnTo>
                  <a:lnTo>
                    <a:pt x="14923" y="220"/>
                  </a:lnTo>
                  <a:lnTo>
                    <a:pt x="14800" y="122"/>
                  </a:lnTo>
                  <a:lnTo>
                    <a:pt x="14654" y="73"/>
                  </a:lnTo>
                  <a:lnTo>
                    <a:pt x="14507" y="25"/>
                  </a:lnTo>
                  <a:lnTo>
                    <a:pt x="1436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68" name="Google Shape;4068;p39"/>
          <p:cNvGrpSpPr/>
          <p:nvPr/>
        </p:nvGrpSpPr>
        <p:grpSpPr>
          <a:xfrm>
            <a:off x="984047" y="712604"/>
            <a:ext cx="235162" cy="195763"/>
            <a:chOff x="1244325" y="314425"/>
            <a:chExt cx="444525" cy="370050"/>
          </a:xfrm>
          <a:solidFill>
            <a:srgbClr val="28209A"/>
          </a:solidFill>
        </p:grpSpPr>
        <p:sp>
          <p:nvSpPr>
            <p:cNvPr id="4069" name="Google Shape;4069;p39"/>
            <p:cNvSpPr/>
            <p:nvPr/>
          </p:nvSpPr>
          <p:spPr>
            <a:xfrm>
              <a:off x="1388425" y="463425"/>
              <a:ext cx="143525" cy="143500"/>
            </a:xfrm>
            <a:custGeom>
              <a:avLst/>
              <a:gdLst/>
              <a:ahLst/>
              <a:cxnLst/>
              <a:rect l="l" t="t" r="r" b="b"/>
              <a:pathLst>
                <a:path w="5741" h="5740" extrusionOk="0">
                  <a:moveTo>
                    <a:pt x="2809" y="0"/>
                  </a:moveTo>
                  <a:lnTo>
                    <a:pt x="2492" y="49"/>
                  </a:lnTo>
                  <a:lnTo>
                    <a:pt x="2199" y="122"/>
                  </a:lnTo>
                  <a:lnTo>
                    <a:pt x="1906" y="244"/>
                  </a:lnTo>
                  <a:lnTo>
                    <a:pt x="1637" y="366"/>
                  </a:lnTo>
                  <a:lnTo>
                    <a:pt x="1368" y="537"/>
                  </a:lnTo>
                  <a:lnTo>
                    <a:pt x="1149" y="708"/>
                  </a:lnTo>
                  <a:lnTo>
                    <a:pt x="904" y="904"/>
                  </a:lnTo>
                  <a:lnTo>
                    <a:pt x="709" y="1124"/>
                  </a:lnTo>
                  <a:lnTo>
                    <a:pt x="538" y="1368"/>
                  </a:lnTo>
                  <a:lnTo>
                    <a:pt x="367" y="1636"/>
                  </a:lnTo>
                  <a:lnTo>
                    <a:pt x="245" y="1905"/>
                  </a:lnTo>
                  <a:lnTo>
                    <a:pt x="147" y="2198"/>
                  </a:lnTo>
                  <a:lnTo>
                    <a:pt x="74" y="2491"/>
                  </a:lnTo>
                  <a:lnTo>
                    <a:pt x="25" y="2809"/>
                  </a:lnTo>
                  <a:lnTo>
                    <a:pt x="1" y="3126"/>
                  </a:lnTo>
                  <a:lnTo>
                    <a:pt x="25" y="3517"/>
                  </a:lnTo>
                  <a:lnTo>
                    <a:pt x="98" y="3908"/>
                  </a:lnTo>
                  <a:lnTo>
                    <a:pt x="221" y="4274"/>
                  </a:lnTo>
                  <a:lnTo>
                    <a:pt x="392" y="4641"/>
                  </a:lnTo>
                  <a:lnTo>
                    <a:pt x="611" y="4958"/>
                  </a:lnTo>
                  <a:lnTo>
                    <a:pt x="856" y="5251"/>
                  </a:lnTo>
                  <a:lnTo>
                    <a:pt x="1124" y="5520"/>
                  </a:lnTo>
                  <a:lnTo>
                    <a:pt x="1442" y="5740"/>
                  </a:lnTo>
                  <a:lnTo>
                    <a:pt x="1393" y="5422"/>
                  </a:lnTo>
                  <a:lnTo>
                    <a:pt x="1368" y="5080"/>
                  </a:lnTo>
                  <a:lnTo>
                    <a:pt x="1393" y="4689"/>
                  </a:lnTo>
                  <a:lnTo>
                    <a:pt x="1442" y="4323"/>
                  </a:lnTo>
                  <a:lnTo>
                    <a:pt x="1539" y="3957"/>
                  </a:lnTo>
                  <a:lnTo>
                    <a:pt x="1662" y="3639"/>
                  </a:lnTo>
                  <a:lnTo>
                    <a:pt x="1808" y="3297"/>
                  </a:lnTo>
                  <a:lnTo>
                    <a:pt x="2003" y="3004"/>
                  </a:lnTo>
                  <a:lnTo>
                    <a:pt x="2223" y="2711"/>
                  </a:lnTo>
                  <a:lnTo>
                    <a:pt x="2468" y="2442"/>
                  </a:lnTo>
                  <a:lnTo>
                    <a:pt x="2712" y="2198"/>
                  </a:lnTo>
                  <a:lnTo>
                    <a:pt x="3005" y="2003"/>
                  </a:lnTo>
                  <a:lnTo>
                    <a:pt x="3322" y="1807"/>
                  </a:lnTo>
                  <a:lnTo>
                    <a:pt x="3640" y="1661"/>
                  </a:lnTo>
                  <a:lnTo>
                    <a:pt x="3982" y="1514"/>
                  </a:lnTo>
                  <a:lnTo>
                    <a:pt x="4324" y="1441"/>
                  </a:lnTo>
                  <a:lnTo>
                    <a:pt x="4690" y="1368"/>
                  </a:lnTo>
                  <a:lnTo>
                    <a:pt x="5423" y="1368"/>
                  </a:lnTo>
                  <a:lnTo>
                    <a:pt x="5740" y="1417"/>
                  </a:lnTo>
                  <a:lnTo>
                    <a:pt x="5520" y="1124"/>
                  </a:lnTo>
                  <a:lnTo>
                    <a:pt x="5252" y="831"/>
                  </a:lnTo>
                  <a:lnTo>
                    <a:pt x="4959" y="586"/>
                  </a:lnTo>
                  <a:lnTo>
                    <a:pt x="4641" y="391"/>
                  </a:lnTo>
                  <a:lnTo>
                    <a:pt x="4299" y="220"/>
                  </a:lnTo>
                  <a:lnTo>
                    <a:pt x="3933" y="98"/>
                  </a:lnTo>
                  <a:lnTo>
                    <a:pt x="3542" y="25"/>
                  </a:lnTo>
                  <a:lnTo>
                    <a:pt x="312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0" name="Google Shape;4070;p39"/>
            <p:cNvSpPr/>
            <p:nvPr/>
          </p:nvSpPr>
          <p:spPr>
            <a:xfrm>
              <a:off x="1244325" y="314425"/>
              <a:ext cx="444525" cy="370050"/>
            </a:xfrm>
            <a:custGeom>
              <a:avLst/>
              <a:gdLst/>
              <a:ahLst/>
              <a:cxnLst/>
              <a:rect l="l" t="t" r="r" b="b"/>
              <a:pathLst>
                <a:path w="17781" h="14802" extrusionOk="0">
                  <a:moveTo>
                    <a:pt x="11748" y="2101"/>
                  </a:moveTo>
                  <a:lnTo>
                    <a:pt x="11846" y="2126"/>
                  </a:lnTo>
                  <a:lnTo>
                    <a:pt x="11919" y="2175"/>
                  </a:lnTo>
                  <a:lnTo>
                    <a:pt x="11968" y="2248"/>
                  </a:lnTo>
                  <a:lnTo>
                    <a:pt x="11993" y="2346"/>
                  </a:lnTo>
                  <a:lnTo>
                    <a:pt x="11968" y="2419"/>
                  </a:lnTo>
                  <a:lnTo>
                    <a:pt x="11919" y="2492"/>
                  </a:lnTo>
                  <a:lnTo>
                    <a:pt x="11846" y="2541"/>
                  </a:lnTo>
                  <a:lnTo>
                    <a:pt x="11748" y="2565"/>
                  </a:lnTo>
                  <a:lnTo>
                    <a:pt x="6033" y="2565"/>
                  </a:lnTo>
                  <a:lnTo>
                    <a:pt x="5936" y="2541"/>
                  </a:lnTo>
                  <a:lnTo>
                    <a:pt x="5862" y="2492"/>
                  </a:lnTo>
                  <a:lnTo>
                    <a:pt x="5814" y="2419"/>
                  </a:lnTo>
                  <a:lnTo>
                    <a:pt x="5789" y="2346"/>
                  </a:lnTo>
                  <a:lnTo>
                    <a:pt x="5814" y="2248"/>
                  </a:lnTo>
                  <a:lnTo>
                    <a:pt x="5862" y="2175"/>
                  </a:lnTo>
                  <a:lnTo>
                    <a:pt x="5936" y="2126"/>
                  </a:lnTo>
                  <a:lnTo>
                    <a:pt x="6033" y="2101"/>
                  </a:lnTo>
                  <a:close/>
                  <a:moveTo>
                    <a:pt x="15949" y="4519"/>
                  </a:moveTo>
                  <a:lnTo>
                    <a:pt x="16047" y="4568"/>
                  </a:lnTo>
                  <a:lnTo>
                    <a:pt x="16145" y="4592"/>
                  </a:lnTo>
                  <a:lnTo>
                    <a:pt x="16193" y="4666"/>
                  </a:lnTo>
                  <a:lnTo>
                    <a:pt x="16267" y="4739"/>
                  </a:lnTo>
                  <a:lnTo>
                    <a:pt x="16316" y="4812"/>
                  </a:lnTo>
                  <a:lnTo>
                    <a:pt x="16340" y="4910"/>
                  </a:lnTo>
                  <a:lnTo>
                    <a:pt x="16340" y="5008"/>
                  </a:lnTo>
                  <a:lnTo>
                    <a:pt x="16340" y="5789"/>
                  </a:lnTo>
                  <a:lnTo>
                    <a:pt x="16340" y="5887"/>
                  </a:lnTo>
                  <a:lnTo>
                    <a:pt x="16316" y="5985"/>
                  </a:lnTo>
                  <a:lnTo>
                    <a:pt x="16267" y="6058"/>
                  </a:lnTo>
                  <a:lnTo>
                    <a:pt x="16193" y="6131"/>
                  </a:lnTo>
                  <a:lnTo>
                    <a:pt x="16145" y="6204"/>
                  </a:lnTo>
                  <a:lnTo>
                    <a:pt x="16047" y="6229"/>
                  </a:lnTo>
                  <a:lnTo>
                    <a:pt x="15949" y="6278"/>
                  </a:lnTo>
                  <a:lnTo>
                    <a:pt x="14069" y="6278"/>
                  </a:lnTo>
                  <a:lnTo>
                    <a:pt x="13971" y="6229"/>
                  </a:lnTo>
                  <a:lnTo>
                    <a:pt x="13898" y="6204"/>
                  </a:lnTo>
                  <a:lnTo>
                    <a:pt x="13824" y="6131"/>
                  </a:lnTo>
                  <a:lnTo>
                    <a:pt x="13751" y="6058"/>
                  </a:lnTo>
                  <a:lnTo>
                    <a:pt x="13727" y="5985"/>
                  </a:lnTo>
                  <a:lnTo>
                    <a:pt x="13678" y="5887"/>
                  </a:lnTo>
                  <a:lnTo>
                    <a:pt x="13678" y="5789"/>
                  </a:lnTo>
                  <a:lnTo>
                    <a:pt x="13678" y="5008"/>
                  </a:lnTo>
                  <a:lnTo>
                    <a:pt x="13678" y="4910"/>
                  </a:lnTo>
                  <a:lnTo>
                    <a:pt x="13727" y="4812"/>
                  </a:lnTo>
                  <a:lnTo>
                    <a:pt x="13751" y="4739"/>
                  </a:lnTo>
                  <a:lnTo>
                    <a:pt x="13824" y="4666"/>
                  </a:lnTo>
                  <a:lnTo>
                    <a:pt x="13898" y="4592"/>
                  </a:lnTo>
                  <a:lnTo>
                    <a:pt x="13971" y="4568"/>
                  </a:lnTo>
                  <a:lnTo>
                    <a:pt x="14069" y="4519"/>
                  </a:lnTo>
                  <a:close/>
                  <a:moveTo>
                    <a:pt x="8891" y="5105"/>
                  </a:moveTo>
                  <a:lnTo>
                    <a:pt x="9306" y="5130"/>
                  </a:lnTo>
                  <a:lnTo>
                    <a:pt x="9697" y="5179"/>
                  </a:lnTo>
                  <a:lnTo>
                    <a:pt x="10063" y="5276"/>
                  </a:lnTo>
                  <a:lnTo>
                    <a:pt x="10430" y="5423"/>
                  </a:lnTo>
                  <a:lnTo>
                    <a:pt x="10796" y="5594"/>
                  </a:lnTo>
                  <a:lnTo>
                    <a:pt x="11113" y="5789"/>
                  </a:lnTo>
                  <a:lnTo>
                    <a:pt x="11406" y="6009"/>
                  </a:lnTo>
                  <a:lnTo>
                    <a:pt x="11700" y="6278"/>
                  </a:lnTo>
                  <a:lnTo>
                    <a:pt x="11968" y="6546"/>
                  </a:lnTo>
                  <a:lnTo>
                    <a:pt x="12188" y="6864"/>
                  </a:lnTo>
                  <a:lnTo>
                    <a:pt x="12383" y="7181"/>
                  </a:lnTo>
                  <a:lnTo>
                    <a:pt x="12554" y="7523"/>
                  </a:lnTo>
                  <a:lnTo>
                    <a:pt x="12676" y="7890"/>
                  </a:lnTo>
                  <a:lnTo>
                    <a:pt x="12774" y="8280"/>
                  </a:lnTo>
                  <a:lnTo>
                    <a:pt x="12847" y="8671"/>
                  </a:lnTo>
                  <a:lnTo>
                    <a:pt x="12872" y="9086"/>
                  </a:lnTo>
                  <a:lnTo>
                    <a:pt x="12847" y="9477"/>
                  </a:lnTo>
                  <a:lnTo>
                    <a:pt x="12774" y="9868"/>
                  </a:lnTo>
                  <a:lnTo>
                    <a:pt x="12676" y="10259"/>
                  </a:lnTo>
                  <a:lnTo>
                    <a:pt x="12554" y="10625"/>
                  </a:lnTo>
                  <a:lnTo>
                    <a:pt x="12383" y="10967"/>
                  </a:lnTo>
                  <a:lnTo>
                    <a:pt x="12188" y="11309"/>
                  </a:lnTo>
                  <a:lnTo>
                    <a:pt x="11968" y="11602"/>
                  </a:lnTo>
                  <a:lnTo>
                    <a:pt x="11700" y="11895"/>
                  </a:lnTo>
                  <a:lnTo>
                    <a:pt x="11406" y="12139"/>
                  </a:lnTo>
                  <a:lnTo>
                    <a:pt x="11113" y="12383"/>
                  </a:lnTo>
                  <a:lnTo>
                    <a:pt x="10796" y="12579"/>
                  </a:lnTo>
                  <a:lnTo>
                    <a:pt x="10430" y="12750"/>
                  </a:lnTo>
                  <a:lnTo>
                    <a:pt x="10063" y="12872"/>
                  </a:lnTo>
                  <a:lnTo>
                    <a:pt x="9697" y="12970"/>
                  </a:lnTo>
                  <a:lnTo>
                    <a:pt x="9306" y="13018"/>
                  </a:lnTo>
                  <a:lnTo>
                    <a:pt x="8891" y="13043"/>
                  </a:lnTo>
                  <a:lnTo>
                    <a:pt x="8476" y="13018"/>
                  </a:lnTo>
                  <a:lnTo>
                    <a:pt x="8085" y="12970"/>
                  </a:lnTo>
                  <a:lnTo>
                    <a:pt x="7719" y="12872"/>
                  </a:lnTo>
                  <a:lnTo>
                    <a:pt x="7352" y="12750"/>
                  </a:lnTo>
                  <a:lnTo>
                    <a:pt x="6986" y="12579"/>
                  </a:lnTo>
                  <a:lnTo>
                    <a:pt x="6668" y="12383"/>
                  </a:lnTo>
                  <a:lnTo>
                    <a:pt x="6375" y="12139"/>
                  </a:lnTo>
                  <a:lnTo>
                    <a:pt x="6082" y="11895"/>
                  </a:lnTo>
                  <a:lnTo>
                    <a:pt x="5814" y="11602"/>
                  </a:lnTo>
                  <a:lnTo>
                    <a:pt x="5594" y="11309"/>
                  </a:lnTo>
                  <a:lnTo>
                    <a:pt x="5398" y="10967"/>
                  </a:lnTo>
                  <a:lnTo>
                    <a:pt x="5227" y="10625"/>
                  </a:lnTo>
                  <a:lnTo>
                    <a:pt x="5105" y="10259"/>
                  </a:lnTo>
                  <a:lnTo>
                    <a:pt x="5008" y="9868"/>
                  </a:lnTo>
                  <a:lnTo>
                    <a:pt x="4934" y="9477"/>
                  </a:lnTo>
                  <a:lnTo>
                    <a:pt x="4910" y="9086"/>
                  </a:lnTo>
                  <a:lnTo>
                    <a:pt x="4934" y="8671"/>
                  </a:lnTo>
                  <a:lnTo>
                    <a:pt x="5008" y="8280"/>
                  </a:lnTo>
                  <a:lnTo>
                    <a:pt x="5105" y="7890"/>
                  </a:lnTo>
                  <a:lnTo>
                    <a:pt x="5227" y="7523"/>
                  </a:lnTo>
                  <a:lnTo>
                    <a:pt x="5398" y="7181"/>
                  </a:lnTo>
                  <a:lnTo>
                    <a:pt x="5594" y="6864"/>
                  </a:lnTo>
                  <a:lnTo>
                    <a:pt x="5814" y="6546"/>
                  </a:lnTo>
                  <a:lnTo>
                    <a:pt x="6082" y="6278"/>
                  </a:lnTo>
                  <a:lnTo>
                    <a:pt x="6375" y="6009"/>
                  </a:lnTo>
                  <a:lnTo>
                    <a:pt x="6668" y="5789"/>
                  </a:lnTo>
                  <a:lnTo>
                    <a:pt x="6986" y="5594"/>
                  </a:lnTo>
                  <a:lnTo>
                    <a:pt x="7352" y="5423"/>
                  </a:lnTo>
                  <a:lnTo>
                    <a:pt x="7719" y="5276"/>
                  </a:lnTo>
                  <a:lnTo>
                    <a:pt x="8085" y="5179"/>
                  </a:lnTo>
                  <a:lnTo>
                    <a:pt x="8476" y="5130"/>
                  </a:lnTo>
                  <a:lnTo>
                    <a:pt x="8891" y="5105"/>
                  </a:lnTo>
                  <a:close/>
                  <a:moveTo>
                    <a:pt x="5301" y="1"/>
                  </a:moveTo>
                  <a:lnTo>
                    <a:pt x="5154" y="50"/>
                  </a:lnTo>
                  <a:lnTo>
                    <a:pt x="5008" y="123"/>
                  </a:lnTo>
                  <a:lnTo>
                    <a:pt x="4861" y="221"/>
                  </a:lnTo>
                  <a:lnTo>
                    <a:pt x="4739" y="318"/>
                  </a:lnTo>
                  <a:lnTo>
                    <a:pt x="4641" y="465"/>
                  </a:lnTo>
                  <a:lnTo>
                    <a:pt x="4568" y="611"/>
                  </a:lnTo>
                  <a:lnTo>
                    <a:pt x="4519" y="758"/>
                  </a:lnTo>
                  <a:lnTo>
                    <a:pt x="4080" y="2565"/>
                  </a:lnTo>
                  <a:lnTo>
                    <a:pt x="3249" y="2565"/>
                  </a:lnTo>
                  <a:lnTo>
                    <a:pt x="3249" y="2468"/>
                  </a:lnTo>
                  <a:lnTo>
                    <a:pt x="3225" y="2370"/>
                  </a:lnTo>
                  <a:lnTo>
                    <a:pt x="3176" y="2297"/>
                  </a:lnTo>
                  <a:lnTo>
                    <a:pt x="3103" y="2223"/>
                  </a:lnTo>
                  <a:lnTo>
                    <a:pt x="3054" y="2150"/>
                  </a:lnTo>
                  <a:lnTo>
                    <a:pt x="2956" y="2126"/>
                  </a:lnTo>
                  <a:lnTo>
                    <a:pt x="2858" y="2077"/>
                  </a:lnTo>
                  <a:lnTo>
                    <a:pt x="1955" y="2077"/>
                  </a:lnTo>
                  <a:lnTo>
                    <a:pt x="1857" y="2126"/>
                  </a:lnTo>
                  <a:lnTo>
                    <a:pt x="1784" y="2150"/>
                  </a:lnTo>
                  <a:lnTo>
                    <a:pt x="1711" y="2223"/>
                  </a:lnTo>
                  <a:lnTo>
                    <a:pt x="1637" y="2297"/>
                  </a:lnTo>
                  <a:lnTo>
                    <a:pt x="1613" y="2370"/>
                  </a:lnTo>
                  <a:lnTo>
                    <a:pt x="1564" y="2468"/>
                  </a:lnTo>
                  <a:lnTo>
                    <a:pt x="1564" y="2565"/>
                  </a:lnTo>
                  <a:lnTo>
                    <a:pt x="782" y="2565"/>
                  </a:lnTo>
                  <a:lnTo>
                    <a:pt x="636" y="2590"/>
                  </a:lnTo>
                  <a:lnTo>
                    <a:pt x="489" y="2639"/>
                  </a:lnTo>
                  <a:lnTo>
                    <a:pt x="343" y="2687"/>
                  </a:lnTo>
                  <a:lnTo>
                    <a:pt x="221" y="2785"/>
                  </a:lnTo>
                  <a:lnTo>
                    <a:pt x="123" y="2907"/>
                  </a:lnTo>
                  <a:lnTo>
                    <a:pt x="74" y="3054"/>
                  </a:lnTo>
                  <a:lnTo>
                    <a:pt x="25" y="3200"/>
                  </a:lnTo>
                  <a:lnTo>
                    <a:pt x="1" y="3347"/>
                  </a:lnTo>
                  <a:lnTo>
                    <a:pt x="1" y="14020"/>
                  </a:lnTo>
                  <a:lnTo>
                    <a:pt x="25" y="14191"/>
                  </a:lnTo>
                  <a:lnTo>
                    <a:pt x="74" y="14337"/>
                  </a:lnTo>
                  <a:lnTo>
                    <a:pt x="123" y="14459"/>
                  </a:lnTo>
                  <a:lnTo>
                    <a:pt x="221" y="14581"/>
                  </a:lnTo>
                  <a:lnTo>
                    <a:pt x="343" y="14679"/>
                  </a:lnTo>
                  <a:lnTo>
                    <a:pt x="489" y="14752"/>
                  </a:lnTo>
                  <a:lnTo>
                    <a:pt x="636" y="14801"/>
                  </a:lnTo>
                  <a:lnTo>
                    <a:pt x="17146" y="14801"/>
                  </a:lnTo>
                  <a:lnTo>
                    <a:pt x="17292" y="14752"/>
                  </a:lnTo>
                  <a:lnTo>
                    <a:pt x="17439" y="14679"/>
                  </a:lnTo>
                  <a:lnTo>
                    <a:pt x="17561" y="14581"/>
                  </a:lnTo>
                  <a:lnTo>
                    <a:pt x="17659" y="14459"/>
                  </a:lnTo>
                  <a:lnTo>
                    <a:pt x="17708" y="14337"/>
                  </a:lnTo>
                  <a:lnTo>
                    <a:pt x="17756" y="14191"/>
                  </a:lnTo>
                  <a:lnTo>
                    <a:pt x="17781" y="14020"/>
                  </a:lnTo>
                  <a:lnTo>
                    <a:pt x="17781" y="3347"/>
                  </a:lnTo>
                  <a:lnTo>
                    <a:pt x="17756" y="3200"/>
                  </a:lnTo>
                  <a:lnTo>
                    <a:pt x="17708" y="3054"/>
                  </a:lnTo>
                  <a:lnTo>
                    <a:pt x="17659" y="2907"/>
                  </a:lnTo>
                  <a:lnTo>
                    <a:pt x="17561" y="2785"/>
                  </a:lnTo>
                  <a:lnTo>
                    <a:pt x="17439" y="2687"/>
                  </a:lnTo>
                  <a:lnTo>
                    <a:pt x="17292" y="2639"/>
                  </a:lnTo>
                  <a:lnTo>
                    <a:pt x="17146" y="2590"/>
                  </a:lnTo>
                  <a:lnTo>
                    <a:pt x="16999" y="2565"/>
                  </a:lnTo>
                  <a:lnTo>
                    <a:pt x="13702" y="2565"/>
                  </a:lnTo>
                  <a:lnTo>
                    <a:pt x="13263" y="758"/>
                  </a:lnTo>
                  <a:lnTo>
                    <a:pt x="13214" y="611"/>
                  </a:lnTo>
                  <a:lnTo>
                    <a:pt x="13141" y="465"/>
                  </a:lnTo>
                  <a:lnTo>
                    <a:pt x="13043" y="318"/>
                  </a:lnTo>
                  <a:lnTo>
                    <a:pt x="12921" y="221"/>
                  </a:lnTo>
                  <a:lnTo>
                    <a:pt x="12774" y="123"/>
                  </a:lnTo>
                  <a:lnTo>
                    <a:pt x="12628" y="50"/>
                  </a:lnTo>
                  <a:lnTo>
                    <a:pt x="1248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71" name="Google Shape;4071;p39"/>
          <p:cNvGrpSpPr/>
          <p:nvPr/>
        </p:nvGrpSpPr>
        <p:grpSpPr>
          <a:xfrm>
            <a:off x="1555744" y="712199"/>
            <a:ext cx="224833" cy="197694"/>
            <a:chOff x="1928175" y="312600"/>
            <a:chExt cx="425000" cy="373700"/>
          </a:xfrm>
          <a:solidFill>
            <a:srgbClr val="28209A"/>
          </a:solidFill>
        </p:grpSpPr>
        <p:sp>
          <p:nvSpPr>
            <p:cNvPr id="4072" name="Google Shape;4072;p39"/>
            <p:cNvSpPr/>
            <p:nvPr/>
          </p:nvSpPr>
          <p:spPr>
            <a:xfrm>
              <a:off x="1928175" y="312600"/>
              <a:ext cx="425000" cy="373700"/>
            </a:xfrm>
            <a:custGeom>
              <a:avLst/>
              <a:gdLst/>
              <a:ahLst/>
              <a:cxnLst/>
              <a:rect l="l" t="t" r="r" b="b"/>
              <a:pathLst>
                <a:path w="17000" h="14948" extrusionOk="0">
                  <a:moveTo>
                    <a:pt x="16022" y="978"/>
                  </a:moveTo>
                  <a:lnTo>
                    <a:pt x="16022" y="13971"/>
                  </a:lnTo>
                  <a:lnTo>
                    <a:pt x="978" y="13971"/>
                  </a:lnTo>
                  <a:lnTo>
                    <a:pt x="978" y="978"/>
                  </a:lnTo>
                  <a:close/>
                  <a:moveTo>
                    <a:pt x="782" y="1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5"/>
                  </a:lnTo>
                  <a:lnTo>
                    <a:pt x="123" y="343"/>
                  </a:lnTo>
                  <a:lnTo>
                    <a:pt x="74" y="489"/>
                  </a:lnTo>
                  <a:lnTo>
                    <a:pt x="25" y="636"/>
                  </a:lnTo>
                  <a:lnTo>
                    <a:pt x="1" y="782"/>
                  </a:lnTo>
                  <a:lnTo>
                    <a:pt x="1" y="14166"/>
                  </a:lnTo>
                  <a:lnTo>
                    <a:pt x="25" y="14313"/>
                  </a:lnTo>
                  <a:lnTo>
                    <a:pt x="74" y="14459"/>
                  </a:lnTo>
                  <a:lnTo>
                    <a:pt x="123" y="14606"/>
                  </a:lnTo>
                  <a:lnTo>
                    <a:pt x="221" y="14703"/>
                  </a:lnTo>
                  <a:lnTo>
                    <a:pt x="343" y="14801"/>
                  </a:lnTo>
                  <a:lnTo>
                    <a:pt x="489" y="14874"/>
                  </a:lnTo>
                  <a:lnTo>
                    <a:pt x="636" y="14923"/>
                  </a:lnTo>
                  <a:lnTo>
                    <a:pt x="782" y="14948"/>
                  </a:lnTo>
                  <a:lnTo>
                    <a:pt x="16218" y="14948"/>
                  </a:lnTo>
                  <a:lnTo>
                    <a:pt x="16364" y="14923"/>
                  </a:lnTo>
                  <a:lnTo>
                    <a:pt x="16511" y="14874"/>
                  </a:lnTo>
                  <a:lnTo>
                    <a:pt x="16657" y="14801"/>
                  </a:lnTo>
                  <a:lnTo>
                    <a:pt x="16779" y="14703"/>
                  </a:lnTo>
                  <a:lnTo>
                    <a:pt x="16877" y="14606"/>
                  </a:lnTo>
                  <a:lnTo>
                    <a:pt x="16926" y="14459"/>
                  </a:lnTo>
                  <a:lnTo>
                    <a:pt x="16975" y="14313"/>
                  </a:lnTo>
                  <a:lnTo>
                    <a:pt x="16999" y="14166"/>
                  </a:lnTo>
                  <a:lnTo>
                    <a:pt x="16999" y="782"/>
                  </a:lnTo>
                  <a:lnTo>
                    <a:pt x="16975" y="636"/>
                  </a:lnTo>
                  <a:lnTo>
                    <a:pt x="16926" y="489"/>
                  </a:lnTo>
                  <a:lnTo>
                    <a:pt x="16877" y="343"/>
                  </a:lnTo>
                  <a:lnTo>
                    <a:pt x="16779" y="245"/>
                  </a:lnTo>
                  <a:lnTo>
                    <a:pt x="16657" y="147"/>
                  </a:lnTo>
                  <a:lnTo>
                    <a:pt x="16511" y="74"/>
                  </a:lnTo>
                  <a:lnTo>
                    <a:pt x="16364" y="25"/>
                  </a:lnTo>
                  <a:lnTo>
                    <a:pt x="1621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3" name="Google Shape;4073;p39"/>
            <p:cNvSpPr/>
            <p:nvPr/>
          </p:nvSpPr>
          <p:spPr>
            <a:xfrm>
              <a:off x="1964825" y="349250"/>
              <a:ext cx="351700" cy="300425"/>
            </a:xfrm>
            <a:custGeom>
              <a:avLst/>
              <a:gdLst/>
              <a:ahLst/>
              <a:cxnLst/>
              <a:rect l="l" t="t" r="r" b="b"/>
              <a:pathLst>
                <a:path w="14068" h="12017" extrusionOk="0">
                  <a:moveTo>
                    <a:pt x="10111" y="1563"/>
                  </a:moveTo>
                  <a:lnTo>
                    <a:pt x="10307" y="1588"/>
                  </a:lnTo>
                  <a:lnTo>
                    <a:pt x="10502" y="1612"/>
                  </a:lnTo>
                  <a:lnTo>
                    <a:pt x="10697" y="1661"/>
                  </a:lnTo>
                  <a:lnTo>
                    <a:pt x="10868" y="1734"/>
                  </a:lnTo>
                  <a:lnTo>
                    <a:pt x="11039" y="1807"/>
                  </a:lnTo>
                  <a:lnTo>
                    <a:pt x="11186" y="1905"/>
                  </a:lnTo>
                  <a:lnTo>
                    <a:pt x="11357" y="2027"/>
                  </a:lnTo>
                  <a:lnTo>
                    <a:pt x="11479" y="2149"/>
                  </a:lnTo>
                  <a:lnTo>
                    <a:pt x="11625" y="2271"/>
                  </a:lnTo>
                  <a:lnTo>
                    <a:pt x="11723" y="2442"/>
                  </a:lnTo>
                  <a:lnTo>
                    <a:pt x="11821" y="2589"/>
                  </a:lnTo>
                  <a:lnTo>
                    <a:pt x="11894" y="2760"/>
                  </a:lnTo>
                  <a:lnTo>
                    <a:pt x="11967" y="2955"/>
                  </a:lnTo>
                  <a:lnTo>
                    <a:pt x="12016" y="3126"/>
                  </a:lnTo>
                  <a:lnTo>
                    <a:pt x="12041" y="3322"/>
                  </a:lnTo>
                  <a:lnTo>
                    <a:pt x="12065" y="3517"/>
                  </a:lnTo>
                  <a:lnTo>
                    <a:pt x="12041" y="3737"/>
                  </a:lnTo>
                  <a:lnTo>
                    <a:pt x="12016" y="3908"/>
                  </a:lnTo>
                  <a:lnTo>
                    <a:pt x="11967" y="4103"/>
                  </a:lnTo>
                  <a:lnTo>
                    <a:pt x="11894" y="4274"/>
                  </a:lnTo>
                  <a:lnTo>
                    <a:pt x="11821" y="4445"/>
                  </a:lnTo>
                  <a:lnTo>
                    <a:pt x="11723" y="4616"/>
                  </a:lnTo>
                  <a:lnTo>
                    <a:pt x="11625" y="4763"/>
                  </a:lnTo>
                  <a:lnTo>
                    <a:pt x="11479" y="4909"/>
                  </a:lnTo>
                  <a:lnTo>
                    <a:pt x="11357" y="5031"/>
                  </a:lnTo>
                  <a:lnTo>
                    <a:pt x="11186" y="5153"/>
                  </a:lnTo>
                  <a:lnTo>
                    <a:pt x="11039" y="5251"/>
                  </a:lnTo>
                  <a:lnTo>
                    <a:pt x="10868" y="5324"/>
                  </a:lnTo>
                  <a:lnTo>
                    <a:pt x="10697" y="5398"/>
                  </a:lnTo>
                  <a:lnTo>
                    <a:pt x="10502" y="5446"/>
                  </a:lnTo>
                  <a:lnTo>
                    <a:pt x="10307" y="5471"/>
                  </a:lnTo>
                  <a:lnTo>
                    <a:pt x="9916" y="5471"/>
                  </a:lnTo>
                  <a:lnTo>
                    <a:pt x="9720" y="5446"/>
                  </a:lnTo>
                  <a:lnTo>
                    <a:pt x="9525" y="5398"/>
                  </a:lnTo>
                  <a:lnTo>
                    <a:pt x="9354" y="5324"/>
                  </a:lnTo>
                  <a:lnTo>
                    <a:pt x="9183" y="5251"/>
                  </a:lnTo>
                  <a:lnTo>
                    <a:pt x="9012" y="5153"/>
                  </a:lnTo>
                  <a:lnTo>
                    <a:pt x="8866" y="5031"/>
                  </a:lnTo>
                  <a:lnTo>
                    <a:pt x="8719" y="4909"/>
                  </a:lnTo>
                  <a:lnTo>
                    <a:pt x="8597" y="4763"/>
                  </a:lnTo>
                  <a:lnTo>
                    <a:pt x="8475" y="4616"/>
                  </a:lnTo>
                  <a:lnTo>
                    <a:pt x="8377" y="4445"/>
                  </a:lnTo>
                  <a:lnTo>
                    <a:pt x="8304" y="4274"/>
                  </a:lnTo>
                  <a:lnTo>
                    <a:pt x="8231" y="4103"/>
                  </a:lnTo>
                  <a:lnTo>
                    <a:pt x="8182" y="3908"/>
                  </a:lnTo>
                  <a:lnTo>
                    <a:pt x="8157" y="3737"/>
                  </a:lnTo>
                  <a:lnTo>
                    <a:pt x="8157" y="3517"/>
                  </a:lnTo>
                  <a:lnTo>
                    <a:pt x="8157" y="3322"/>
                  </a:lnTo>
                  <a:lnTo>
                    <a:pt x="8182" y="3126"/>
                  </a:lnTo>
                  <a:lnTo>
                    <a:pt x="8231" y="2955"/>
                  </a:lnTo>
                  <a:lnTo>
                    <a:pt x="8304" y="2760"/>
                  </a:lnTo>
                  <a:lnTo>
                    <a:pt x="8377" y="2589"/>
                  </a:lnTo>
                  <a:lnTo>
                    <a:pt x="8475" y="2442"/>
                  </a:lnTo>
                  <a:lnTo>
                    <a:pt x="8597" y="2271"/>
                  </a:lnTo>
                  <a:lnTo>
                    <a:pt x="8719" y="2149"/>
                  </a:lnTo>
                  <a:lnTo>
                    <a:pt x="8866" y="2027"/>
                  </a:lnTo>
                  <a:lnTo>
                    <a:pt x="9012" y="1905"/>
                  </a:lnTo>
                  <a:lnTo>
                    <a:pt x="9183" y="1807"/>
                  </a:lnTo>
                  <a:lnTo>
                    <a:pt x="9354" y="1734"/>
                  </a:lnTo>
                  <a:lnTo>
                    <a:pt x="9525" y="1661"/>
                  </a:lnTo>
                  <a:lnTo>
                    <a:pt x="9720" y="1612"/>
                  </a:lnTo>
                  <a:lnTo>
                    <a:pt x="9916" y="1588"/>
                  </a:lnTo>
                  <a:lnTo>
                    <a:pt x="10111" y="1563"/>
                  </a:lnTo>
                  <a:close/>
                  <a:moveTo>
                    <a:pt x="0" y="0"/>
                  </a:moveTo>
                  <a:lnTo>
                    <a:pt x="0" y="9232"/>
                  </a:lnTo>
                  <a:lnTo>
                    <a:pt x="3248" y="5080"/>
                  </a:lnTo>
                  <a:lnTo>
                    <a:pt x="3346" y="4958"/>
                  </a:lnTo>
                  <a:lnTo>
                    <a:pt x="3468" y="4885"/>
                  </a:lnTo>
                  <a:lnTo>
                    <a:pt x="3590" y="4836"/>
                  </a:lnTo>
                  <a:lnTo>
                    <a:pt x="3737" y="4811"/>
                  </a:lnTo>
                  <a:lnTo>
                    <a:pt x="3859" y="4836"/>
                  </a:lnTo>
                  <a:lnTo>
                    <a:pt x="4005" y="4885"/>
                  </a:lnTo>
                  <a:lnTo>
                    <a:pt x="4128" y="4958"/>
                  </a:lnTo>
                  <a:lnTo>
                    <a:pt x="4225" y="5080"/>
                  </a:lnTo>
                  <a:lnTo>
                    <a:pt x="9647" y="12016"/>
                  </a:lnTo>
                  <a:lnTo>
                    <a:pt x="10233" y="12016"/>
                  </a:lnTo>
                  <a:lnTo>
                    <a:pt x="10087" y="11772"/>
                  </a:lnTo>
                  <a:lnTo>
                    <a:pt x="8157" y="9305"/>
                  </a:lnTo>
                  <a:lnTo>
                    <a:pt x="9403" y="7718"/>
                  </a:lnTo>
                  <a:lnTo>
                    <a:pt x="9501" y="7596"/>
                  </a:lnTo>
                  <a:lnTo>
                    <a:pt x="9623" y="7522"/>
                  </a:lnTo>
                  <a:lnTo>
                    <a:pt x="9745" y="7473"/>
                  </a:lnTo>
                  <a:lnTo>
                    <a:pt x="9891" y="7449"/>
                  </a:lnTo>
                  <a:lnTo>
                    <a:pt x="10014" y="7473"/>
                  </a:lnTo>
                  <a:lnTo>
                    <a:pt x="10160" y="7522"/>
                  </a:lnTo>
                  <a:lnTo>
                    <a:pt x="10282" y="7596"/>
                  </a:lnTo>
                  <a:lnTo>
                    <a:pt x="10380" y="7718"/>
                  </a:lnTo>
                  <a:lnTo>
                    <a:pt x="13750" y="12016"/>
                  </a:lnTo>
                  <a:lnTo>
                    <a:pt x="14068" y="12016"/>
                  </a:lnTo>
                  <a:lnTo>
                    <a:pt x="1406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74" name="Google Shape;4074;p39"/>
          <p:cNvSpPr/>
          <p:nvPr/>
        </p:nvSpPr>
        <p:spPr>
          <a:xfrm>
            <a:off x="2151521" y="709228"/>
            <a:ext cx="184125" cy="211898"/>
          </a:xfrm>
          <a:custGeom>
            <a:avLst/>
            <a:gdLst/>
            <a:ahLst/>
            <a:cxnLst/>
            <a:rect l="l" t="t" r="r" b="b"/>
            <a:pathLst>
              <a:path w="13922" h="16022" extrusionOk="0">
                <a:moveTo>
                  <a:pt x="13922" y="0"/>
                </a:moveTo>
                <a:lnTo>
                  <a:pt x="3249" y="3249"/>
                </a:lnTo>
                <a:lnTo>
                  <a:pt x="3249" y="12651"/>
                </a:lnTo>
                <a:lnTo>
                  <a:pt x="2907" y="12627"/>
                </a:lnTo>
                <a:lnTo>
                  <a:pt x="2565" y="12627"/>
                </a:lnTo>
                <a:lnTo>
                  <a:pt x="2198" y="12676"/>
                </a:lnTo>
                <a:lnTo>
                  <a:pt x="1832" y="12774"/>
                </a:lnTo>
                <a:lnTo>
                  <a:pt x="1612" y="12847"/>
                </a:lnTo>
                <a:lnTo>
                  <a:pt x="1393" y="12945"/>
                </a:lnTo>
                <a:lnTo>
                  <a:pt x="1197" y="13067"/>
                </a:lnTo>
                <a:lnTo>
                  <a:pt x="1002" y="13164"/>
                </a:lnTo>
                <a:lnTo>
                  <a:pt x="806" y="13311"/>
                </a:lnTo>
                <a:lnTo>
                  <a:pt x="660" y="13433"/>
                </a:lnTo>
                <a:lnTo>
                  <a:pt x="513" y="13580"/>
                </a:lnTo>
                <a:lnTo>
                  <a:pt x="391" y="13726"/>
                </a:lnTo>
                <a:lnTo>
                  <a:pt x="269" y="13897"/>
                </a:lnTo>
                <a:lnTo>
                  <a:pt x="171" y="14044"/>
                </a:lnTo>
                <a:lnTo>
                  <a:pt x="98" y="14215"/>
                </a:lnTo>
                <a:lnTo>
                  <a:pt x="49" y="14386"/>
                </a:lnTo>
                <a:lnTo>
                  <a:pt x="25" y="14532"/>
                </a:lnTo>
                <a:lnTo>
                  <a:pt x="0" y="14703"/>
                </a:lnTo>
                <a:lnTo>
                  <a:pt x="25" y="14874"/>
                </a:lnTo>
                <a:lnTo>
                  <a:pt x="49" y="15021"/>
                </a:lnTo>
                <a:lnTo>
                  <a:pt x="123" y="15191"/>
                </a:lnTo>
                <a:lnTo>
                  <a:pt x="196" y="15338"/>
                </a:lnTo>
                <a:lnTo>
                  <a:pt x="293" y="15460"/>
                </a:lnTo>
                <a:lnTo>
                  <a:pt x="416" y="15582"/>
                </a:lnTo>
                <a:lnTo>
                  <a:pt x="562" y="15680"/>
                </a:lnTo>
                <a:lnTo>
                  <a:pt x="709" y="15778"/>
                </a:lnTo>
                <a:lnTo>
                  <a:pt x="880" y="15851"/>
                </a:lnTo>
                <a:lnTo>
                  <a:pt x="1075" y="15924"/>
                </a:lnTo>
                <a:lnTo>
                  <a:pt x="1246" y="15973"/>
                </a:lnTo>
                <a:lnTo>
                  <a:pt x="1466" y="15997"/>
                </a:lnTo>
                <a:lnTo>
                  <a:pt x="1661" y="16022"/>
                </a:lnTo>
                <a:lnTo>
                  <a:pt x="1881" y="16022"/>
                </a:lnTo>
                <a:lnTo>
                  <a:pt x="2101" y="15997"/>
                </a:lnTo>
                <a:lnTo>
                  <a:pt x="2345" y="15973"/>
                </a:lnTo>
                <a:lnTo>
                  <a:pt x="2565" y="15924"/>
                </a:lnTo>
                <a:lnTo>
                  <a:pt x="2809" y="15875"/>
                </a:lnTo>
                <a:lnTo>
                  <a:pt x="3224" y="15704"/>
                </a:lnTo>
                <a:lnTo>
                  <a:pt x="3591" y="15509"/>
                </a:lnTo>
                <a:lnTo>
                  <a:pt x="3908" y="15289"/>
                </a:lnTo>
                <a:lnTo>
                  <a:pt x="4177" y="15021"/>
                </a:lnTo>
                <a:lnTo>
                  <a:pt x="4372" y="14752"/>
                </a:lnTo>
                <a:lnTo>
                  <a:pt x="4470" y="14605"/>
                </a:lnTo>
                <a:lnTo>
                  <a:pt x="4543" y="14459"/>
                </a:lnTo>
                <a:lnTo>
                  <a:pt x="4592" y="14312"/>
                </a:lnTo>
                <a:lnTo>
                  <a:pt x="4616" y="14166"/>
                </a:lnTo>
                <a:lnTo>
                  <a:pt x="4641" y="14019"/>
                </a:lnTo>
                <a:lnTo>
                  <a:pt x="4641" y="13873"/>
                </a:lnTo>
                <a:lnTo>
                  <a:pt x="4641" y="6204"/>
                </a:lnTo>
                <a:lnTo>
                  <a:pt x="12505" y="3737"/>
                </a:lnTo>
                <a:lnTo>
                  <a:pt x="12505" y="10136"/>
                </a:lnTo>
                <a:lnTo>
                  <a:pt x="12187" y="10111"/>
                </a:lnTo>
                <a:lnTo>
                  <a:pt x="11846" y="10111"/>
                </a:lnTo>
                <a:lnTo>
                  <a:pt x="11479" y="10160"/>
                </a:lnTo>
                <a:lnTo>
                  <a:pt x="11113" y="10258"/>
                </a:lnTo>
                <a:lnTo>
                  <a:pt x="10893" y="10331"/>
                </a:lnTo>
                <a:lnTo>
                  <a:pt x="10673" y="10429"/>
                </a:lnTo>
                <a:lnTo>
                  <a:pt x="10453" y="10551"/>
                </a:lnTo>
                <a:lnTo>
                  <a:pt x="10283" y="10649"/>
                </a:lnTo>
                <a:lnTo>
                  <a:pt x="10087" y="10795"/>
                </a:lnTo>
                <a:lnTo>
                  <a:pt x="9941" y="10917"/>
                </a:lnTo>
                <a:lnTo>
                  <a:pt x="9794" y="11064"/>
                </a:lnTo>
                <a:lnTo>
                  <a:pt x="9648" y="11211"/>
                </a:lnTo>
                <a:lnTo>
                  <a:pt x="9550" y="11381"/>
                </a:lnTo>
                <a:lnTo>
                  <a:pt x="9452" y="11528"/>
                </a:lnTo>
                <a:lnTo>
                  <a:pt x="9379" y="11699"/>
                </a:lnTo>
                <a:lnTo>
                  <a:pt x="9330" y="11870"/>
                </a:lnTo>
                <a:lnTo>
                  <a:pt x="9306" y="12016"/>
                </a:lnTo>
                <a:lnTo>
                  <a:pt x="9281" y="12187"/>
                </a:lnTo>
                <a:lnTo>
                  <a:pt x="9306" y="12358"/>
                </a:lnTo>
                <a:lnTo>
                  <a:pt x="9330" y="12505"/>
                </a:lnTo>
                <a:lnTo>
                  <a:pt x="9403" y="12676"/>
                </a:lnTo>
                <a:lnTo>
                  <a:pt x="9477" y="12822"/>
                </a:lnTo>
                <a:lnTo>
                  <a:pt x="9574" y="12945"/>
                </a:lnTo>
                <a:lnTo>
                  <a:pt x="9696" y="13067"/>
                </a:lnTo>
                <a:lnTo>
                  <a:pt x="9843" y="13164"/>
                </a:lnTo>
                <a:lnTo>
                  <a:pt x="9989" y="13262"/>
                </a:lnTo>
                <a:lnTo>
                  <a:pt x="10160" y="13335"/>
                </a:lnTo>
                <a:lnTo>
                  <a:pt x="10331" y="13409"/>
                </a:lnTo>
                <a:lnTo>
                  <a:pt x="10527" y="13457"/>
                </a:lnTo>
                <a:lnTo>
                  <a:pt x="10747" y="13482"/>
                </a:lnTo>
                <a:lnTo>
                  <a:pt x="10942" y="13506"/>
                </a:lnTo>
                <a:lnTo>
                  <a:pt x="11162" y="13506"/>
                </a:lnTo>
                <a:lnTo>
                  <a:pt x="11382" y="13482"/>
                </a:lnTo>
                <a:lnTo>
                  <a:pt x="11626" y="13457"/>
                </a:lnTo>
                <a:lnTo>
                  <a:pt x="11846" y="13409"/>
                </a:lnTo>
                <a:lnTo>
                  <a:pt x="12090" y="13360"/>
                </a:lnTo>
                <a:lnTo>
                  <a:pt x="12456" y="13213"/>
                </a:lnTo>
                <a:lnTo>
                  <a:pt x="12798" y="13042"/>
                </a:lnTo>
                <a:lnTo>
                  <a:pt x="13091" y="12822"/>
                </a:lnTo>
                <a:lnTo>
                  <a:pt x="13360" y="12603"/>
                </a:lnTo>
                <a:lnTo>
                  <a:pt x="13580" y="12358"/>
                </a:lnTo>
                <a:lnTo>
                  <a:pt x="13751" y="12090"/>
                </a:lnTo>
                <a:lnTo>
                  <a:pt x="13848" y="11821"/>
                </a:lnTo>
                <a:lnTo>
                  <a:pt x="13897" y="11675"/>
                </a:lnTo>
                <a:lnTo>
                  <a:pt x="13922" y="11552"/>
                </a:lnTo>
                <a:lnTo>
                  <a:pt x="13922" y="0"/>
                </a:lnTo>
                <a:close/>
              </a:path>
            </a:pathLst>
          </a:custGeom>
          <a:solidFill>
            <a:srgbClr val="28209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5" name="Google Shape;4075;p39"/>
          <p:cNvSpPr/>
          <p:nvPr/>
        </p:nvSpPr>
        <p:spPr>
          <a:xfrm>
            <a:off x="2734967" y="709501"/>
            <a:ext cx="158943" cy="210602"/>
          </a:xfrm>
          <a:custGeom>
            <a:avLst/>
            <a:gdLst/>
            <a:ahLst/>
            <a:cxnLst/>
            <a:rect l="l" t="t" r="r" b="b"/>
            <a:pathLst>
              <a:path w="12018" h="15924" extrusionOk="0">
                <a:moveTo>
                  <a:pt x="6278" y="3444"/>
                </a:moveTo>
                <a:lnTo>
                  <a:pt x="6522" y="3493"/>
                </a:lnTo>
                <a:lnTo>
                  <a:pt x="6766" y="3542"/>
                </a:lnTo>
                <a:lnTo>
                  <a:pt x="7010" y="3639"/>
                </a:lnTo>
                <a:lnTo>
                  <a:pt x="7230" y="3737"/>
                </a:lnTo>
                <a:lnTo>
                  <a:pt x="7450" y="3883"/>
                </a:lnTo>
                <a:lnTo>
                  <a:pt x="7645" y="4030"/>
                </a:lnTo>
                <a:lnTo>
                  <a:pt x="7816" y="4201"/>
                </a:lnTo>
                <a:lnTo>
                  <a:pt x="7987" y="4372"/>
                </a:lnTo>
                <a:lnTo>
                  <a:pt x="8134" y="4567"/>
                </a:lnTo>
                <a:lnTo>
                  <a:pt x="8280" y="4787"/>
                </a:lnTo>
                <a:lnTo>
                  <a:pt x="8378" y="5007"/>
                </a:lnTo>
                <a:lnTo>
                  <a:pt x="8476" y="5251"/>
                </a:lnTo>
                <a:lnTo>
                  <a:pt x="8525" y="5495"/>
                </a:lnTo>
                <a:lnTo>
                  <a:pt x="8573" y="5740"/>
                </a:lnTo>
                <a:lnTo>
                  <a:pt x="8573" y="6008"/>
                </a:lnTo>
                <a:lnTo>
                  <a:pt x="8573" y="6277"/>
                </a:lnTo>
                <a:lnTo>
                  <a:pt x="8525" y="6521"/>
                </a:lnTo>
                <a:lnTo>
                  <a:pt x="8476" y="6765"/>
                </a:lnTo>
                <a:lnTo>
                  <a:pt x="8378" y="7010"/>
                </a:lnTo>
                <a:lnTo>
                  <a:pt x="8280" y="7229"/>
                </a:lnTo>
                <a:lnTo>
                  <a:pt x="8134" y="7449"/>
                </a:lnTo>
                <a:lnTo>
                  <a:pt x="7987" y="7645"/>
                </a:lnTo>
                <a:lnTo>
                  <a:pt x="7816" y="7816"/>
                </a:lnTo>
                <a:lnTo>
                  <a:pt x="7645" y="7987"/>
                </a:lnTo>
                <a:lnTo>
                  <a:pt x="7450" y="8133"/>
                </a:lnTo>
                <a:lnTo>
                  <a:pt x="7230" y="8280"/>
                </a:lnTo>
                <a:lnTo>
                  <a:pt x="7010" y="8377"/>
                </a:lnTo>
                <a:lnTo>
                  <a:pt x="6766" y="8475"/>
                </a:lnTo>
                <a:lnTo>
                  <a:pt x="6522" y="8524"/>
                </a:lnTo>
                <a:lnTo>
                  <a:pt x="6278" y="8573"/>
                </a:lnTo>
                <a:lnTo>
                  <a:pt x="5740" y="8573"/>
                </a:lnTo>
                <a:lnTo>
                  <a:pt x="5496" y="8524"/>
                </a:lnTo>
                <a:lnTo>
                  <a:pt x="5252" y="8475"/>
                </a:lnTo>
                <a:lnTo>
                  <a:pt x="5008" y="8377"/>
                </a:lnTo>
                <a:lnTo>
                  <a:pt x="4788" y="8280"/>
                </a:lnTo>
                <a:lnTo>
                  <a:pt x="4568" y="8133"/>
                </a:lnTo>
                <a:lnTo>
                  <a:pt x="4373" y="7987"/>
                </a:lnTo>
                <a:lnTo>
                  <a:pt x="4202" y="7816"/>
                </a:lnTo>
                <a:lnTo>
                  <a:pt x="4031" y="7645"/>
                </a:lnTo>
                <a:lnTo>
                  <a:pt x="3884" y="7449"/>
                </a:lnTo>
                <a:lnTo>
                  <a:pt x="3738" y="7229"/>
                </a:lnTo>
                <a:lnTo>
                  <a:pt x="3640" y="7010"/>
                </a:lnTo>
                <a:lnTo>
                  <a:pt x="3542" y="6765"/>
                </a:lnTo>
                <a:lnTo>
                  <a:pt x="3493" y="6521"/>
                </a:lnTo>
                <a:lnTo>
                  <a:pt x="3445" y="6277"/>
                </a:lnTo>
                <a:lnTo>
                  <a:pt x="3445" y="6008"/>
                </a:lnTo>
                <a:lnTo>
                  <a:pt x="3445" y="5740"/>
                </a:lnTo>
                <a:lnTo>
                  <a:pt x="3493" y="5495"/>
                </a:lnTo>
                <a:lnTo>
                  <a:pt x="3542" y="5251"/>
                </a:lnTo>
                <a:lnTo>
                  <a:pt x="3640" y="5007"/>
                </a:lnTo>
                <a:lnTo>
                  <a:pt x="3738" y="4787"/>
                </a:lnTo>
                <a:lnTo>
                  <a:pt x="3884" y="4567"/>
                </a:lnTo>
                <a:lnTo>
                  <a:pt x="4031" y="4372"/>
                </a:lnTo>
                <a:lnTo>
                  <a:pt x="4202" y="4201"/>
                </a:lnTo>
                <a:lnTo>
                  <a:pt x="4373" y="4030"/>
                </a:lnTo>
                <a:lnTo>
                  <a:pt x="4568" y="3883"/>
                </a:lnTo>
                <a:lnTo>
                  <a:pt x="4788" y="3737"/>
                </a:lnTo>
                <a:lnTo>
                  <a:pt x="5008" y="3639"/>
                </a:lnTo>
                <a:lnTo>
                  <a:pt x="5252" y="3542"/>
                </a:lnTo>
                <a:lnTo>
                  <a:pt x="5496" y="3493"/>
                </a:lnTo>
                <a:lnTo>
                  <a:pt x="5740" y="3444"/>
                </a:lnTo>
                <a:close/>
                <a:moveTo>
                  <a:pt x="5691" y="0"/>
                </a:moveTo>
                <a:lnTo>
                  <a:pt x="5398" y="25"/>
                </a:lnTo>
                <a:lnTo>
                  <a:pt x="5105" y="73"/>
                </a:lnTo>
                <a:lnTo>
                  <a:pt x="4788" y="122"/>
                </a:lnTo>
                <a:lnTo>
                  <a:pt x="4519" y="196"/>
                </a:lnTo>
                <a:lnTo>
                  <a:pt x="4226" y="269"/>
                </a:lnTo>
                <a:lnTo>
                  <a:pt x="3664" y="464"/>
                </a:lnTo>
                <a:lnTo>
                  <a:pt x="3152" y="733"/>
                </a:lnTo>
                <a:lnTo>
                  <a:pt x="2639" y="1026"/>
                </a:lnTo>
                <a:lnTo>
                  <a:pt x="2199" y="1368"/>
                </a:lnTo>
                <a:lnTo>
                  <a:pt x="1759" y="1759"/>
                </a:lnTo>
                <a:lnTo>
                  <a:pt x="1369" y="2198"/>
                </a:lnTo>
                <a:lnTo>
                  <a:pt x="1027" y="2638"/>
                </a:lnTo>
                <a:lnTo>
                  <a:pt x="734" y="3151"/>
                </a:lnTo>
                <a:lnTo>
                  <a:pt x="465" y="3664"/>
                </a:lnTo>
                <a:lnTo>
                  <a:pt x="270" y="4225"/>
                </a:lnTo>
                <a:lnTo>
                  <a:pt x="196" y="4518"/>
                </a:lnTo>
                <a:lnTo>
                  <a:pt x="123" y="4787"/>
                </a:lnTo>
                <a:lnTo>
                  <a:pt x="74" y="5105"/>
                </a:lnTo>
                <a:lnTo>
                  <a:pt x="25" y="5398"/>
                </a:lnTo>
                <a:lnTo>
                  <a:pt x="1" y="5691"/>
                </a:lnTo>
                <a:lnTo>
                  <a:pt x="1" y="6008"/>
                </a:lnTo>
                <a:lnTo>
                  <a:pt x="25" y="6448"/>
                </a:lnTo>
                <a:lnTo>
                  <a:pt x="74" y="6887"/>
                </a:lnTo>
                <a:lnTo>
                  <a:pt x="147" y="7352"/>
                </a:lnTo>
                <a:lnTo>
                  <a:pt x="270" y="7791"/>
                </a:lnTo>
                <a:lnTo>
                  <a:pt x="392" y="8231"/>
                </a:lnTo>
                <a:lnTo>
                  <a:pt x="563" y="8670"/>
                </a:lnTo>
                <a:lnTo>
                  <a:pt x="734" y="9110"/>
                </a:lnTo>
                <a:lnTo>
                  <a:pt x="929" y="9550"/>
                </a:lnTo>
                <a:lnTo>
                  <a:pt x="1149" y="9965"/>
                </a:lnTo>
                <a:lnTo>
                  <a:pt x="1393" y="10404"/>
                </a:lnTo>
                <a:lnTo>
                  <a:pt x="1906" y="11210"/>
                </a:lnTo>
                <a:lnTo>
                  <a:pt x="2443" y="11992"/>
                </a:lnTo>
                <a:lnTo>
                  <a:pt x="3005" y="12725"/>
                </a:lnTo>
                <a:lnTo>
                  <a:pt x="3567" y="13408"/>
                </a:lnTo>
                <a:lnTo>
                  <a:pt x="4104" y="14019"/>
                </a:lnTo>
                <a:lnTo>
                  <a:pt x="4617" y="14581"/>
                </a:lnTo>
                <a:lnTo>
                  <a:pt x="5081" y="15045"/>
                </a:lnTo>
                <a:lnTo>
                  <a:pt x="5740" y="15680"/>
                </a:lnTo>
                <a:lnTo>
                  <a:pt x="6009" y="15924"/>
                </a:lnTo>
                <a:lnTo>
                  <a:pt x="6278" y="15680"/>
                </a:lnTo>
                <a:lnTo>
                  <a:pt x="6937" y="15045"/>
                </a:lnTo>
                <a:lnTo>
                  <a:pt x="7401" y="14581"/>
                </a:lnTo>
                <a:lnTo>
                  <a:pt x="7914" y="14019"/>
                </a:lnTo>
                <a:lnTo>
                  <a:pt x="8451" y="13408"/>
                </a:lnTo>
                <a:lnTo>
                  <a:pt x="9013" y="12725"/>
                </a:lnTo>
                <a:lnTo>
                  <a:pt x="9575" y="11992"/>
                </a:lnTo>
                <a:lnTo>
                  <a:pt x="10112" y="11210"/>
                </a:lnTo>
                <a:lnTo>
                  <a:pt x="10625" y="10404"/>
                </a:lnTo>
                <a:lnTo>
                  <a:pt x="10869" y="9965"/>
                </a:lnTo>
                <a:lnTo>
                  <a:pt x="11089" y="9550"/>
                </a:lnTo>
                <a:lnTo>
                  <a:pt x="11284" y="9110"/>
                </a:lnTo>
                <a:lnTo>
                  <a:pt x="11455" y="8670"/>
                </a:lnTo>
                <a:lnTo>
                  <a:pt x="11626" y="8231"/>
                </a:lnTo>
                <a:lnTo>
                  <a:pt x="11748" y="7791"/>
                </a:lnTo>
                <a:lnTo>
                  <a:pt x="11871" y="7352"/>
                </a:lnTo>
                <a:lnTo>
                  <a:pt x="11944" y="6887"/>
                </a:lnTo>
                <a:lnTo>
                  <a:pt x="11993" y="6448"/>
                </a:lnTo>
                <a:lnTo>
                  <a:pt x="12017" y="6008"/>
                </a:lnTo>
                <a:lnTo>
                  <a:pt x="12017" y="5691"/>
                </a:lnTo>
                <a:lnTo>
                  <a:pt x="11993" y="5398"/>
                </a:lnTo>
                <a:lnTo>
                  <a:pt x="11944" y="5105"/>
                </a:lnTo>
                <a:lnTo>
                  <a:pt x="11895" y="4787"/>
                </a:lnTo>
                <a:lnTo>
                  <a:pt x="11822" y="4518"/>
                </a:lnTo>
                <a:lnTo>
                  <a:pt x="11748" y="4225"/>
                </a:lnTo>
                <a:lnTo>
                  <a:pt x="11553" y="3664"/>
                </a:lnTo>
                <a:lnTo>
                  <a:pt x="11284" y="3151"/>
                </a:lnTo>
                <a:lnTo>
                  <a:pt x="10991" y="2638"/>
                </a:lnTo>
                <a:lnTo>
                  <a:pt x="10649" y="2198"/>
                </a:lnTo>
                <a:lnTo>
                  <a:pt x="10259" y="1759"/>
                </a:lnTo>
                <a:lnTo>
                  <a:pt x="9819" y="1368"/>
                </a:lnTo>
                <a:lnTo>
                  <a:pt x="9379" y="1026"/>
                </a:lnTo>
                <a:lnTo>
                  <a:pt x="8866" y="733"/>
                </a:lnTo>
                <a:lnTo>
                  <a:pt x="8354" y="464"/>
                </a:lnTo>
                <a:lnTo>
                  <a:pt x="7792" y="269"/>
                </a:lnTo>
                <a:lnTo>
                  <a:pt x="7499" y="196"/>
                </a:lnTo>
                <a:lnTo>
                  <a:pt x="7230" y="122"/>
                </a:lnTo>
                <a:lnTo>
                  <a:pt x="6913" y="73"/>
                </a:lnTo>
                <a:lnTo>
                  <a:pt x="6620" y="25"/>
                </a:lnTo>
                <a:lnTo>
                  <a:pt x="6326" y="0"/>
                </a:lnTo>
                <a:close/>
              </a:path>
            </a:pathLst>
          </a:custGeom>
          <a:solidFill>
            <a:srgbClr val="28209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076" name="Google Shape;4076;p39"/>
          <p:cNvGrpSpPr/>
          <p:nvPr/>
        </p:nvGrpSpPr>
        <p:grpSpPr>
          <a:xfrm>
            <a:off x="3219782" y="707871"/>
            <a:ext cx="258425" cy="218365"/>
            <a:chOff x="3918650" y="293075"/>
            <a:chExt cx="488500" cy="412775"/>
          </a:xfrm>
          <a:solidFill>
            <a:srgbClr val="28209A"/>
          </a:solidFill>
        </p:grpSpPr>
        <p:sp>
          <p:nvSpPr>
            <p:cNvPr id="4077" name="Google Shape;4077;p39"/>
            <p:cNvSpPr/>
            <p:nvPr/>
          </p:nvSpPr>
          <p:spPr>
            <a:xfrm>
              <a:off x="4085350" y="293675"/>
              <a:ext cx="154500" cy="412175"/>
            </a:xfrm>
            <a:custGeom>
              <a:avLst/>
              <a:gdLst/>
              <a:ahLst/>
              <a:cxnLst/>
              <a:rect l="l" t="t" r="r" b="b"/>
              <a:pathLst>
                <a:path w="6180" h="16487" extrusionOk="0">
                  <a:moveTo>
                    <a:pt x="709" y="5496"/>
                  </a:moveTo>
                  <a:lnTo>
                    <a:pt x="806" y="5520"/>
                  </a:lnTo>
                  <a:lnTo>
                    <a:pt x="1050" y="5667"/>
                  </a:lnTo>
                  <a:lnTo>
                    <a:pt x="1270" y="5813"/>
                  </a:lnTo>
                  <a:lnTo>
                    <a:pt x="1344" y="5886"/>
                  </a:lnTo>
                  <a:lnTo>
                    <a:pt x="1368" y="5984"/>
                  </a:lnTo>
                  <a:lnTo>
                    <a:pt x="1344" y="6082"/>
                  </a:lnTo>
                  <a:lnTo>
                    <a:pt x="1319" y="6155"/>
                  </a:lnTo>
                  <a:lnTo>
                    <a:pt x="1221" y="6228"/>
                  </a:lnTo>
                  <a:lnTo>
                    <a:pt x="1124" y="6253"/>
                  </a:lnTo>
                  <a:lnTo>
                    <a:pt x="1050" y="6228"/>
                  </a:lnTo>
                  <a:lnTo>
                    <a:pt x="977" y="6204"/>
                  </a:lnTo>
                  <a:lnTo>
                    <a:pt x="782" y="6082"/>
                  </a:lnTo>
                  <a:lnTo>
                    <a:pt x="586" y="5960"/>
                  </a:lnTo>
                  <a:lnTo>
                    <a:pt x="513" y="5911"/>
                  </a:lnTo>
                  <a:lnTo>
                    <a:pt x="464" y="5838"/>
                  </a:lnTo>
                  <a:lnTo>
                    <a:pt x="464" y="5740"/>
                  </a:lnTo>
                  <a:lnTo>
                    <a:pt x="489" y="5642"/>
                  </a:lnTo>
                  <a:lnTo>
                    <a:pt x="538" y="5569"/>
                  </a:lnTo>
                  <a:lnTo>
                    <a:pt x="611" y="5520"/>
                  </a:lnTo>
                  <a:lnTo>
                    <a:pt x="709" y="5496"/>
                  </a:lnTo>
                  <a:close/>
                  <a:moveTo>
                    <a:pt x="1685" y="6351"/>
                  </a:moveTo>
                  <a:lnTo>
                    <a:pt x="1783" y="6375"/>
                  </a:lnTo>
                  <a:lnTo>
                    <a:pt x="1856" y="6448"/>
                  </a:lnTo>
                  <a:lnTo>
                    <a:pt x="2003" y="6668"/>
                  </a:lnTo>
                  <a:lnTo>
                    <a:pt x="2125" y="6888"/>
                  </a:lnTo>
                  <a:lnTo>
                    <a:pt x="2150" y="6986"/>
                  </a:lnTo>
                  <a:lnTo>
                    <a:pt x="2150" y="7083"/>
                  </a:lnTo>
                  <a:lnTo>
                    <a:pt x="2101" y="7156"/>
                  </a:lnTo>
                  <a:lnTo>
                    <a:pt x="2027" y="7230"/>
                  </a:lnTo>
                  <a:lnTo>
                    <a:pt x="1979" y="7254"/>
                  </a:lnTo>
                  <a:lnTo>
                    <a:pt x="1856" y="7254"/>
                  </a:lnTo>
                  <a:lnTo>
                    <a:pt x="1783" y="7230"/>
                  </a:lnTo>
                  <a:lnTo>
                    <a:pt x="1734" y="7181"/>
                  </a:lnTo>
                  <a:lnTo>
                    <a:pt x="1685" y="7132"/>
                  </a:lnTo>
                  <a:lnTo>
                    <a:pt x="1441" y="6741"/>
                  </a:lnTo>
                  <a:lnTo>
                    <a:pt x="1417" y="6644"/>
                  </a:lnTo>
                  <a:lnTo>
                    <a:pt x="1417" y="6546"/>
                  </a:lnTo>
                  <a:lnTo>
                    <a:pt x="1441" y="6448"/>
                  </a:lnTo>
                  <a:lnTo>
                    <a:pt x="1515" y="6399"/>
                  </a:lnTo>
                  <a:lnTo>
                    <a:pt x="1612" y="6351"/>
                  </a:lnTo>
                  <a:close/>
                  <a:moveTo>
                    <a:pt x="2247" y="7498"/>
                  </a:moveTo>
                  <a:lnTo>
                    <a:pt x="2345" y="7523"/>
                  </a:lnTo>
                  <a:lnTo>
                    <a:pt x="2418" y="7572"/>
                  </a:lnTo>
                  <a:lnTo>
                    <a:pt x="2467" y="7645"/>
                  </a:lnTo>
                  <a:lnTo>
                    <a:pt x="2662" y="8109"/>
                  </a:lnTo>
                  <a:lnTo>
                    <a:pt x="2662" y="8207"/>
                  </a:lnTo>
                  <a:lnTo>
                    <a:pt x="2638" y="8304"/>
                  </a:lnTo>
                  <a:lnTo>
                    <a:pt x="2589" y="8378"/>
                  </a:lnTo>
                  <a:lnTo>
                    <a:pt x="2516" y="8426"/>
                  </a:lnTo>
                  <a:lnTo>
                    <a:pt x="2418" y="8451"/>
                  </a:lnTo>
                  <a:lnTo>
                    <a:pt x="2345" y="8426"/>
                  </a:lnTo>
                  <a:lnTo>
                    <a:pt x="2272" y="8402"/>
                  </a:lnTo>
                  <a:lnTo>
                    <a:pt x="2223" y="8353"/>
                  </a:lnTo>
                  <a:lnTo>
                    <a:pt x="2198" y="8280"/>
                  </a:lnTo>
                  <a:lnTo>
                    <a:pt x="2027" y="7840"/>
                  </a:lnTo>
                  <a:lnTo>
                    <a:pt x="2003" y="7743"/>
                  </a:lnTo>
                  <a:lnTo>
                    <a:pt x="2027" y="7645"/>
                  </a:lnTo>
                  <a:lnTo>
                    <a:pt x="2076" y="7572"/>
                  </a:lnTo>
                  <a:lnTo>
                    <a:pt x="2150" y="7523"/>
                  </a:lnTo>
                  <a:lnTo>
                    <a:pt x="2247" y="7498"/>
                  </a:lnTo>
                  <a:close/>
                  <a:moveTo>
                    <a:pt x="2711" y="8720"/>
                  </a:moveTo>
                  <a:lnTo>
                    <a:pt x="2785" y="8744"/>
                  </a:lnTo>
                  <a:lnTo>
                    <a:pt x="2858" y="8793"/>
                  </a:lnTo>
                  <a:lnTo>
                    <a:pt x="2907" y="8866"/>
                  </a:lnTo>
                  <a:lnTo>
                    <a:pt x="3078" y="9355"/>
                  </a:lnTo>
                  <a:lnTo>
                    <a:pt x="3102" y="9452"/>
                  </a:lnTo>
                  <a:lnTo>
                    <a:pt x="3078" y="9526"/>
                  </a:lnTo>
                  <a:lnTo>
                    <a:pt x="3004" y="9599"/>
                  </a:lnTo>
                  <a:lnTo>
                    <a:pt x="2931" y="9648"/>
                  </a:lnTo>
                  <a:lnTo>
                    <a:pt x="2858" y="9672"/>
                  </a:lnTo>
                  <a:lnTo>
                    <a:pt x="2785" y="9672"/>
                  </a:lnTo>
                  <a:lnTo>
                    <a:pt x="2711" y="9623"/>
                  </a:lnTo>
                  <a:lnTo>
                    <a:pt x="2662" y="9574"/>
                  </a:lnTo>
                  <a:lnTo>
                    <a:pt x="2614" y="9501"/>
                  </a:lnTo>
                  <a:lnTo>
                    <a:pt x="2467" y="9037"/>
                  </a:lnTo>
                  <a:lnTo>
                    <a:pt x="2443" y="8939"/>
                  </a:lnTo>
                  <a:lnTo>
                    <a:pt x="2467" y="8842"/>
                  </a:lnTo>
                  <a:lnTo>
                    <a:pt x="2516" y="8768"/>
                  </a:lnTo>
                  <a:lnTo>
                    <a:pt x="2614" y="8720"/>
                  </a:lnTo>
                  <a:close/>
                  <a:moveTo>
                    <a:pt x="3224" y="9941"/>
                  </a:moveTo>
                  <a:lnTo>
                    <a:pt x="3297" y="10014"/>
                  </a:lnTo>
                  <a:lnTo>
                    <a:pt x="3346" y="10087"/>
                  </a:lnTo>
                  <a:lnTo>
                    <a:pt x="3542" y="10527"/>
                  </a:lnTo>
                  <a:lnTo>
                    <a:pt x="3566" y="10625"/>
                  </a:lnTo>
                  <a:lnTo>
                    <a:pt x="3566" y="10722"/>
                  </a:lnTo>
                  <a:lnTo>
                    <a:pt x="3517" y="10796"/>
                  </a:lnTo>
                  <a:lnTo>
                    <a:pt x="3444" y="10844"/>
                  </a:lnTo>
                  <a:lnTo>
                    <a:pt x="3322" y="10869"/>
                  </a:lnTo>
                  <a:lnTo>
                    <a:pt x="3273" y="10869"/>
                  </a:lnTo>
                  <a:lnTo>
                    <a:pt x="3200" y="10844"/>
                  </a:lnTo>
                  <a:lnTo>
                    <a:pt x="3151" y="10796"/>
                  </a:lnTo>
                  <a:lnTo>
                    <a:pt x="3102" y="10747"/>
                  </a:lnTo>
                  <a:lnTo>
                    <a:pt x="2907" y="10258"/>
                  </a:lnTo>
                  <a:lnTo>
                    <a:pt x="2882" y="10161"/>
                  </a:lnTo>
                  <a:lnTo>
                    <a:pt x="2907" y="10087"/>
                  </a:lnTo>
                  <a:lnTo>
                    <a:pt x="2955" y="10014"/>
                  </a:lnTo>
                  <a:lnTo>
                    <a:pt x="3029" y="9941"/>
                  </a:lnTo>
                  <a:close/>
                  <a:moveTo>
                    <a:pt x="3761" y="11089"/>
                  </a:moveTo>
                  <a:lnTo>
                    <a:pt x="3835" y="11137"/>
                  </a:lnTo>
                  <a:lnTo>
                    <a:pt x="3908" y="11211"/>
                  </a:lnTo>
                  <a:lnTo>
                    <a:pt x="4177" y="11577"/>
                  </a:lnTo>
                  <a:lnTo>
                    <a:pt x="4225" y="11675"/>
                  </a:lnTo>
                  <a:lnTo>
                    <a:pt x="4250" y="11748"/>
                  </a:lnTo>
                  <a:lnTo>
                    <a:pt x="4201" y="11846"/>
                  </a:lnTo>
                  <a:lnTo>
                    <a:pt x="4152" y="11919"/>
                  </a:lnTo>
                  <a:lnTo>
                    <a:pt x="4079" y="11968"/>
                  </a:lnTo>
                  <a:lnTo>
                    <a:pt x="3884" y="11968"/>
                  </a:lnTo>
                  <a:lnTo>
                    <a:pt x="3810" y="11895"/>
                  </a:lnTo>
                  <a:lnTo>
                    <a:pt x="3664" y="11675"/>
                  </a:lnTo>
                  <a:lnTo>
                    <a:pt x="3493" y="11455"/>
                  </a:lnTo>
                  <a:lnTo>
                    <a:pt x="3468" y="11382"/>
                  </a:lnTo>
                  <a:lnTo>
                    <a:pt x="3468" y="11284"/>
                  </a:lnTo>
                  <a:lnTo>
                    <a:pt x="3517" y="11186"/>
                  </a:lnTo>
                  <a:lnTo>
                    <a:pt x="3566" y="11137"/>
                  </a:lnTo>
                  <a:lnTo>
                    <a:pt x="3664" y="11089"/>
                  </a:lnTo>
                  <a:close/>
                  <a:moveTo>
                    <a:pt x="4616" y="12041"/>
                  </a:moveTo>
                  <a:lnTo>
                    <a:pt x="4714" y="12090"/>
                  </a:lnTo>
                  <a:lnTo>
                    <a:pt x="4909" y="12212"/>
                  </a:lnTo>
                  <a:lnTo>
                    <a:pt x="5105" y="12334"/>
                  </a:lnTo>
                  <a:lnTo>
                    <a:pt x="5178" y="12383"/>
                  </a:lnTo>
                  <a:lnTo>
                    <a:pt x="5227" y="12481"/>
                  </a:lnTo>
                  <a:lnTo>
                    <a:pt x="5227" y="12554"/>
                  </a:lnTo>
                  <a:lnTo>
                    <a:pt x="5202" y="12652"/>
                  </a:lnTo>
                  <a:lnTo>
                    <a:pt x="5154" y="12725"/>
                  </a:lnTo>
                  <a:lnTo>
                    <a:pt x="5105" y="12749"/>
                  </a:lnTo>
                  <a:lnTo>
                    <a:pt x="5056" y="12774"/>
                  </a:lnTo>
                  <a:lnTo>
                    <a:pt x="4983" y="12798"/>
                  </a:lnTo>
                  <a:lnTo>
                    <a:pt x="4885" y="12774"/>
                  </a:lnTo>
                  <a:lnTo>
                    <a:pt x="4641" y="12627"/>
                  </a:lnTo>
                  <a:lnTo>
                    <a:pt x="4421" y="12481"/>
                  </a:lnTo>
                  <a:lnTo>
                    <a:pt x="4348" y="12407"/>
                  </a:lnTo>
                  <a:lnTo>
                    <a:pt x="4323" y="12310"/>
                  </a:lnTo>
                  <a:lnTo>
                    <a:pt x="4323" y="12236"/>
                  </a:lnTo>
                  <a:lnTo>
                    <a:pt x="4372" y="12139"/>
                  </a:lnTo>
                  <a:lnTo>
                    <a:pt x="4445" y="12066"/>
                  </a:lnTo>
                  <a:lnTo>
                    <a:pt x="4543" y="12041"/>
                  </a:lnTo>
                  <a:close/>
                  <a:moveTo>
                    <a:pt x="0" y="1"/>
                  </a:moveTo>
                  <a:lnTo>
                    <a:pt x="0" y="5325"/>
                  </a:lnTo>
                  <a:lnTo>
                    <a:pt x="74" y="5349"/>
                  </a:lnTo>
                  <a:lnTo>
                    <a:pt x="147" y="5422"/>
                  </a:lnTo>
                  <a:lnTo>
                    <a:pt x="171" y="5496"/>
                  </a:lnTo>
                  <a:lnTo>
                    <a:pt x="171" y="5569"/>
                  </a:lnTo>
                  <a:lnTo>
                    <a:pt x="171" y="5642"/>
                  </a:lnTo>
                  <a:lnTo>
                    <a:pt x="122" y="5716"/>
                  </a:lnTo>
                  <a:lnTo>
                    <a:pt x="74" y="5764"/>
                  </a:lnTo>
                  <a:lnTo>
                    <a:pt x="0" y="5789"/>
                  </a:lnTo>
                  <a:lnTo>
                    <a:pt x="0" y="13360"/>
                  </a:lnTo>
                  <a:lnTo>
                    <a:pt x="6179" y="16486"/>
                  </a:lnTo>
                  <a:lnTo>
                    <a:pt x="6179" y="13116"/>
                  </a:lnTo>
                  <a:lnTo>
                    <a:pt x="5935" y="13091"/>
                  </a:lnTo>
                  <a:lnTo>
                    <a:pt x="5691" y="13042"/>
                  </a:lnTo>
                  <a:lnTo>
                    <a:pt x="5593" y="12994"/>
                  </a:lnTo>
                  <a:lnTo>
                    <a:pt x="5520" y="12945"/>
                  </a:lnTo>
                  <a:lnTo>
                    <a:pt x="5495" y="12847"/>
                  </a:lnTo>
                  <a:lnTo>
                    <a:pt x="5495" y="12749"/>
                  </a:lnTo>
                  <a:lnTo>
                    <a:pt x="5520" y="12676"/>
                  </a:lnTo>
                  <a:lnTo>
                    <a:pt x="5593" y="12603"/>
                  </a:lnTo>
                  <a:lnTo>
                    <a:pt x="5691" y="12554"/>
                  </a:lnTo>
                  <a:lnTo>
                    <a:pt x="5789" y="12554"/>
                  </a:lnTo>
                  <a:lnTo>
                    <a:pt x="6179" y="12627"/>
                  </a:lnTo>
                  <a:lnTo>
                    <a:pt x="6179" y="3127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8" name="Google Shape;4078;p39"/>
            <p:cNvSpPr/>
            <p:nvPr/>
          </p:nvSpPr>
          <p:spPr>
            <a:xfrm>
              <a:off x="3918650" y="293075"/>
              <a:ext cx="153900" cy="407275"/>
            </a:xfrm>
            <a:custGeom>
              <a:avLst/>
              <a:gdLst/>
              <a:ahLst/>
              <a:cxnLst/>
              <a:rect l="l" t="t" r="r" b="b"/>
              <a:pathLst>
                <a:path w="6156" h="16291" extrusionOk="0">
                  <a:moveTo>
                    <a:pt x="5349" y="5495"/>
                  </a:moveTo>
                  <a:lnTo>
                    <a:pt x="5447" y="5520"/>
                  </a:lnTo>
                  <a:lnTo>
                    <a:pt x="5520" y="5569"/>
                  </a:lnTo>
                  <a:lnTo>
                    <a:pt x="5569" y="5666"/>
                  </a:lnTo>
                  <a:lnTo>
                    <a:pt x="5569" y="5764"/>
                  </a:lnTo>
                  <a:lnTo>
                    <a:pt x="5545" y="5837"/>
                  </a:lnTo>
                  <a:lnTo>
                    <a:pt x="5496" y="5935"/>
                  </a:lnTo>
                  <a:lnTo>
                    <a:pt x="5423" y="5984"/>
                  </a:lnTo>
                  <a:lnTo>
                    <a:pt x="5203" y="6057"/>
                  </a:lnTo>
                  <a:lnTo>
                    <a:pt x="5008" y="6155"/>
                  </a:lnTo>
                  <a:lnTo>
                    <a:pt x="4934" y="6179"/>
                  </a:lnTo>
                  <a:lnTo>
                    <a:pt x="4812" y="6179"/>
                  </a:lnTo>
                  <a:lnTo>
                    <a:pt x="4763" y="6155"/>
                  </a:lnTo>
                  <a:lnTo>
                    <a:pt x="4714" y="6106"/>
                  </a:lnTo>
                  <a:lnTo>
                    <a:pt x="4666" y="6057"/>
                  </a:lnTo>
                  <a:lnTo>
                    <a:pt x="4641" y="5959"/>
                  </a:lnTo>
                  <a:lnTo>
                    <a:pt x="4641" y="5862"/>
                  </a:lnTo>
                  <a:lnTo>
                    <a:pt x="4690" y="5788"/>
                  </a:lnTo>
                  <a:lnTo>
                    <a:pt x="4763" y="5740"/>
                  </a:lnTo>
                  <a:lnTo>
                    <a:pt x="5008" y="5617"/>
                  </a:lnTo>
                  <a:lnTo>
                    <a:pt x="5252" y="5520"/>
                  </a:lnTo>
                  <a:lnTo>
                    <a:pt x="5349" y="5495"/>
                  </a:lnTo>
                  <a:close/>
                  <a:moveTo>
                    <a:pt x="4250" y="6155"/>
                  </a:moveTo>
                  <a:lnTo>
                    <a:pt x="4348" y="6179"/>
                  </a:lnTo>
                  <a:lnTo>
                    <a:pt x="4421" y="6252"/>
                  </a:lnTo>
                  <a:lnTo>
                    <a:pt x="4470" y="6326"/>
                  </a:lnTo>
                  <a:lnTo>
                    <a:pt x="4470" y="6423"/>
                  </a:lnTo>
                  <a:lnTo>
                    <a:pt x="4446" y="6497"/>
                  </a:lnTo>
                  <a:lnTo>
                    <a:pt x="4397" y="6594"/>
                  </a:lnTo>
                  <a:lnTo>
                    <a:pt x="4226" y="6741"/>
                  </a:lnTo>
                  <a:lnTo>
                    <a:pt x="4079" y="6912"/>
                  </a:lnTo>
                  <a:lnTo>
                    <a:pt x="3982" y="6985"/>
                  </a:lnTo>
                  <a:lnTo>
                    <a:pt x="3884" y="7010"/>
                  </a:lnTo>
                  <a:lnTo>
                    <a:pt x="3811" y="6985"/>
                  </a:lnTo>
                  <a:lnTo>
                    <a:pt x="3738" y="6936"/>
                  </a:lnTo>
                  <a:lnTo>
                    <a:pt x="3664" y="6863"/>
                  </a:lnTo>
                  <a:lnTo>
                    <a:pt x="3640" y="6790"/>
                  </a:lnTo>
                  <a:lnTo>
                    <a:pt x="3664" y="6692"/>
                  </a:lnTo>
                  <a:lnTo>
                    <a:pt x="3713" y="6594"/>
                  </a:lnTo>
                  <a:lnTo>
                    <a:pt x="3884" y="6399"/>
                  </a:lnTo>
                  <a:lnTo>
                    <a:pt x="4079" y="6228"/>
                  </a:lnTo>
                  <a:lnTo>
                    <a:pt x="4153" y="6179"/>
                  </a:lnTo>
                  <a:lnTo>
                    <a:pt x="4250" y="6155"/>
                  </a:lnTo>
                  <a:close/>
                  <a:moveTo>
                    <a:pt x="3469" y="7156"/>
                  </a:moveTo>
                  <a:lnTo>
                    <a:pt x="3542" y="7205"/>
                  </a:lnTo>
                  <a:lnTo>
                    <a:pt x="3615" y="7254"/>
                  </a:lnTo>
                  <a:lnTo>
                    <a:pt x="3664" y="7351"/>
                  </a:lnTo>
                  <a:lnTo>
                    <a:pt x="3664" y="7449"/>
                  </a:lnTo>
                  <a:lnTo>
                    <a:pt x="3640" y="7547"/>
                  </a:lnTo>
                  <a:lnTo>
                    <a:pt x="3396" y="7962"/>
                  </a:lnTo>
                  <a:lnTo>
                    <a:pt x="3371" y="8011"/>
                  </a:lnTo>
                  <a:lnTo>
                    <a:pt x="3298" y="8060"/>
                  </a:lnTo>
                  <a:lnTo>
                    <a:pt x="3249" y="8084"/>
                  </a:lnTo>
                  <a:lnTo>
                    <a:pt x="3176" y="8084"/>
                  </a:lnTo>
                  <a:lnTo>
                    <a:pt x="3078" y="8060"/>
                  </a:lnTo>
                  <a:lnTo>
                    <a:pt x="3005" y="8011"/>
                  </a:lnTo>
                  <a:lnTo>
                    <a:pt x="2956" y="7913"/>
                  </a:lnTo>
                  <a:lnTo>
                    <a:pt x="2932" y="7840"/>
                  </a:lnTo>
                  <a:lnTo>
                    <a:pt x="2956" y="7742"/>
                  </a:lnTo>
                  <a:lnTo>
                    <a:pt x="3225" y="7278"/>
                  </a:lnTo>
                  <a:lnTo>
                    <a:pt x="3273" y="7205"/>
                  </a:lnTo>
                  <a:lnTo>
                    <a:pt x="3371" y="7180"/>
                  </a:lnTo>
                  <a:lnTo>
                    <a:pt x="3469" y="7156"/>
                  </a:lnTo>
                  <a:close/>
                  <a:moveTo>
                    <a:pt x="2858" y="8328"/>
                  </a:moveTo>
                  <a:lnTo>
                    <a:pt x="2956" y="8353"/>
                  </a:lnTo>
                  <a:lnTo>
                    <a:pt x="3029" y="8402"/>
                  </a:lnTo>
                  <a:lnTo>
                    <a:pt x="3078" y="8475"/>
                  </a:lnTo>
                  <a:lnTo>
                    <a:pt x="3103" y="8573"/>
                  </a:lnTo>
                  <a:lnTo>
                    <a:pt x="3103" y="8670"/>
                  </a:lnTo>
                  <a:lnTo>
                    <a:pt x="2932" y="9110"/>
                  </a:lnTo>
                  <a:lnTo>
                    <a:pt x="2907" y="9183"/>
                  </a:lnTo>
                  <a:lnTo>
                    <a:pt x="2858" y="9232"/>
                  </a:lnTo>
                  <a:lnTo>
                    <a:pt x="2785" y="9281"/>
                  </a:lnTo>
                  <a:lnTo>
                    <a:pt x="2638" y="9281"/>
                  </a:lnTo>
                  <a:lnTo>
                    <a:pt x="2541" y="9232"/>
                  </a:lnTo>
                  <a:lnTo>
                    <a:pt x="2492" y="9159"/>
                  </a:lnTo>
                  <a:lnTo>
                    <a:pt x="2468" y="9061"/>
                  </a:lnTo>
                  <a:lnTo>
                    <a:pt x="2468" y="8963"/>
                  </a:lnTo>
                  <a:lnTo>
                    <a:pt x="2638" y="8499"/>
                  </a:lnTo>
                  <a:lnTo>
                    <a:pt x="2687" y="8402"/>
                  </a:lnTo>
                  <a:lnTo>
                    <a:pt x="2761" y="8353"/>
                  </a:lnTo>
                  <a:lnTo>
                    <a:pt x="2858" y="8328"/>
                  </a:lnTo>
                  <a:close/>
                  <a:moveTo>
                    <a:pt x="2541" y="9574"/>
                  </a:moveTo>
                  <a:lnTo>
                    <a:pt x="2638" y="9623"/>
                  </a:lnTo>
                  <a:lnTo>
                    <a:pt x="2712" y="9696"/>
                  </a:lnTo>
                  <a:lnTo>
                    <a:pt x="2736" y="9769"/>
                  </a:lnTo>
                  <a:lnTo>
                    <a:pt x="2736" y="9867"/>
                  </a:lnTo>
                  <a:lnTo>
                    <a:pt x="2638" y="10355"/>
                  </a:lnTo>
                  <a:lnTo>
                    <a:pt x="2590" y="10429"/>
                  </a:lnTo>
                  <a:lnTo>
                    <a:pt x="2541" y="10502"/>
                  </a:lnTo>
                  <a:lnTo>
                    <a:pt x="2468" y="10526"/>
                  </a:lnTo>
                  <a:lnTo>
                    <a:pt x="2394" y="10551"/>
                  </a:lnTo>
                  <a:lnTo>
                    <a:pt x="2345" y="10551"/>
                  </a:lnTo>
                  <a:lnTo>
                    <a:pt x="2248" y="10502"/>
                  </a:lnTo>
                  <a:lnTo>
                    <a:pt x="2199" y="10429"/>
                  </a:lnTo>
                  <a:lnTo>
                    <a:pt x="2150" y="10355"/>
                  </a:lnTo>
                  <a:lnTo>
                    <a:pt x="2150" y="10258"/>
                  </a:lnTo>
                  <a:lnTo>
                    <a:pt x="2248" y="9769"/>
                  </a:lnTo>
                  <a:lnTo>
                    <a:pt x="2297" y="9672"/>
                  </a:lnTo>
                  <a:lnTo>
                    <a:pt x="2370" y="9598"/>
                  </a:lnTo>
                  <a:lnTo>
                    <a:pt x="2443" y="9574"/>
                  </a:lnTo>
                  <a:close/>
                  <a:moveTo>
                    <a:pt x="2297" y="10844"/>
                  </a:moveTo>
                  <a:lnTo>
                    <a:pt x="2394" y="10868"/>
                  </a:lnTo>
                  <a:lnTo>
                    <a:pt x="2468" y="10942"/>
                  </a:lnTo>
                  <a:lnTo>
                    <a:pt x="2516" y="11015"/>
                  </a:lnTo>
                  <a:lnTo>
                    <a:pt x="2516" y="11113"/>
                  </a:lnTo>
                  <a:lnTo>
                    <a:pt x="2492" y="11357"/>
                  </a:lnTo>
                  <a:lnTo>
                    <a:pt x="2468" y="11430"/>
                  </a:lnTo>
                  <a:lnTo>
                    <a:pt x="2419" y="11503"/>
                  </a:lnTo>
                  <a:lnTo>
                    <a:pt x="2345" y="11552"/>
                  </a:lnTo>
                  <a:lnTo>
                    <a:pt x="2248" y="11577"/>
                  </a:lnTo>
                  <a:lnTo>
                    <a:pt x="2223" y="11577"/>
                  </a:lnTo>
                  <a:lnTo>
                    <a:pt x="2126" y="11552"/>
                  </a:lnTo>
                  <a:lnTo>
                    <a:pt x="2052" y="11503"/>
                  </a:lnTo>
                  <a:lnTo>
                    <a:pt x="2028" y="11406"/>
                  </a:lnTo>
                  <a:lnTo>
                    <a:pt x="2003" y="11308"/>
                  </a:lnTo>
                  <a:lnTo>
                    <a:pt x="2028" y="11064"/>
                  </a:lnTo>
                  <a:lnTo>
                    <a:pt x="2052" y="10966"/>
                  </a:lnTo>
                  <a:lnTo>
                    <a:pt x="2126" y="10893"/>
                  </a:lnTo>
                  <a:lnTo>
                    <a:pt x="2199" y="10844"/>
                  </a:lnTo>
                  <a:close/>
                  <a:moveTo>
                    <a:pt x="6155" y="0"/>
                  </a:moveTo>
                  <a:lnTo>
                    <a:pt x="538" y="2858"/>
                  </a:lnTo>
                  <a:lnTo>
                    <a:pt x="416" y="2906"/>
                  </a:lnTo>
                  <a:lnTo>
                    <a:pt x="318" y="3004"/>
                  </a:lnTo>
                  <a:lnTo>
                    <a:pt x="221" y="3102"/>
                  </a:lnTo>
                  <a:lnTo>
                    <a:pt x="147" y="3224"/>
                  </a:lnTo>
                  <a:lnTo>
                    <a:pt x="74" y="3322"/>
                  </a:lnTo>
                  <a:lnTo>
                    <a:pt x="25" y="3444"/>
                  </a:lnTo>
                  <a:lnTo>
                    <a:pt x="1" y="3566"/>
                  </a:lnTo>
                  <a:lnTo>
                    <a:pt x="1" y="3688"/>
                  </a:lnTo>
                  <a:lnTo>
                    <a:pt x="1" y="15924"/>
                  </a:lnTo>
                  <a:lnTo>
                    <a:pt x="1" y="16046"/>
                  </a:lnTo>
                  <a:lnTo>
                    <a:pt x="50" y="16119"/>
                  </a:lnTo>
                  <a:lnTo>
                    <a:pt x="98" y="16193"/>
                  </a:lnTo>
                  <a:lnTo>
                    <a:pt x="172" y="16241"/>
                  </a:lnTo>
                  <a:lnTo>
                    <a:pt x="245" y="16266"/>
                  </a:lnTo>
                  <a:lnTo>
                    <a:pt x="343" y="16290"/>
                  </a:lnTo>
                  <a:lnTo>
                    <a:pt x="465" y="16266"/>
                  </a:lnTo>
                  <a:lnTo>
                    <a:pt x="563" y="16217"/>
                  </a:lnTo>
                  <a:lnTo>
                    <a:pt x="6155" y="13360"/>
                  </a:lnTo>
                  <a:lnTo>
                    <a:pt x="6155" y="5813"/>
                  </a:lnTo>
                  <a:lnTo>
                    <a:pt x="6009" y="5813"/>
                  </a:lnTo>
                  <a:lnTo>
                    <a:pt x="5936" y="5764"/>
                  </a:lnTo>
                  <a:lnTo>
                    <a:pt x="5887" y="5691"/>
                  </a:lnTo>
                  <a:lnTo>
                    <a:pt x="5862" y="5593"/>
                  </a:lnTo>
                  <a:lnTo>
                    <a:pt x="5887" y="5495"/>
                  </a:lnTo>
                  <a:lnTo>
                    <a:pt x="5936" y="5422"/>
                  </a:lnTo>
                  <a:lnTo>
                    <a:pt x="6009" y="5373"/>
                  </a:lnTo>
                  <a:lnTo>
                    <a:pt x="6082" y="5349"/>
                  </a:lnTo>
                  <a:lnTo>
                    <a:pt x="6155" y="5324"/>
                  </a:lnTo>
                  <a:lnTo>
                    <a:pt x="615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9" name="Google Shape;4079;p39"/>
            <p:cNvSpPr/>
            <p:nvPr/>
          </p:nvSpPr>
          <p:spPr>
            <a:xfrm>
              <a:off x="4253250" y="298550"/>
              <a:ext cx="153900" cy="406675"/>
            </a:xfrm>
            <a:custGeom>
              <a:avLst/>
              <a:gdLst/>
              <a:ahLst/>
              <a:cxnLst/>
              <a:rect l="l" t="t" r="r" b="b"/>
              <a:pathLst>
                <a:path w="6156" h="16267" extrusionOk="0">
                  <a:moveTo>
                    <a:pt x="3713" y="4348"/>
                  </a:moveTo>
                  <a:lnTo>
                    <a:pt x="3737" y="4373"/>
                  </a:lnTo>
                  <a:lnTo>
                    <a:pt x="3786" y="4397"/>
                  </a:lnTo>
                  <a:lnTo>
                    <a:pt x="3811" y="4421"/>
                  </a:lnTo>
                  <a:lnTo>
                    <a:pt x="3835" y="4544"/>
                  </a:lnTo>
                  <a:lnTo>
                    <a:pt x="3811" y="4666"/>
                  </a:lnTo>
                  <a:lnTo>
                    <a:pt x="3737" y="4812"/>
                  </a:lnTo>
                  <a:lnTo>
                    <a:pt x="3224" y="5716"/>
                  </a:lnTo>
                  <a:lnTo>
                    <a:pt x="3762" y="6009"/>
                  </a:lnTo>
                  <a:lnTo>
                    <a:pt x="3786" y="6033"/>
                  </a:lnTo>
                  <a:lnTo>
                    <a:pt x="3811" y="6082"/>
                  </a:lnTo>
                  <a:lnTo>
                    <a:pt x="3835" y="6180"/>
                  </a:lnTo>
                  <a:lnTo>
                    <a:pt x="3811" y="6326"/>
                  </a:lnTo>
                  <a:lnTo>
                    <a:pt x="3762" y="6473"/>
                  </a:lnTo>
                  <a:lnTo>
                    <a:pt x="3664" y="6595"/>
                  </a:lnTo>
                  <a:lnTo>
                    <a:pt x="3566" y="6668"/>
                  </a:lnTo>
                  <a:lnTo>
                    <a:pt x="3444" y="6717"/>
                  </a:lnTo>
                  <a:lnTo>
                    <a:pt x="3395" y="6717"/>
                  </a:lnTo>
                  <a:lnTo>
                    <a:pt x="3371" y="6693"/>
                  </a:lnTo>
                  <a:lnTo>
                    <a:pt x="2834" y="6400"/>
                  </a:lnTo>
                  <a:lnTo>
                    <a:pt x="2321" y="7303"/>
                  </a:lnTo>
                  <a:lnTo>
                    <a:pt x="2223" y="7426"/>
                  </a:lnTo>
                  <a:lnTo>
                    <a:pt x="2125" y="7499"/>
                  </a:lnTo>
                  <a:lnTo>
                    <a:pt x="2003" y="7548"/>
                  </a:lnTo>
                  <a:lnTo>
                    <a:pt x="1954" y="7548"/>
                  </a:lnTo>
                  <a:lnTo>
                    <a:pt x="1930" y="7523"/>
                  </a:lnTo>
                  <a:lnTo>
                    <a:pt x="1881" y="7499"/>
                  </a:lnTo>
                  <a:lnTo>
                    <a:pt x="1857" y="7450"/>
                  </a:lnTo>
                  <a:lnTo>
                    <a:pt x="1832" y="7352"/>
                  </a:lnTo>
                  <a:lnTo>
                    <a:pt x="1857" y="7206"/>
                  </a:lnTo>
                  <a:lnTo>
                    <a:pt x="1930" y="7059"/>
                  </a:lnTo>
                  <a:lnTo>
                    <a:pt x="2443" y="6156"/>
                  </a:lnTo>
                  <a:lnTo>
                    <a:pt x="1906" y="5862"/>
                  </a:lnTo>
                  <a:lnTo>
                    <a:pt x="1881" y="5838"/>
                  </a:lnTo>
                  <a:lnTo>
                    <a:pt x="1857" y="5789"/>
                  </a:lnTo>
                  <a:lnTo>
                    <a:pt x="1832" y="5691"/>
                  </a:lnTo>
                  <a:lnTo>
                    <a:pt x="1857" y="5569"/>
                  </a:lnTo>
                  <a:lnTo>
                    <a:pt x="1906" y="5423"/>
                  </a:lnTo>
                  <a:lnTo>
                    <a:pt x="2003" y="5301"/>
                  </a:lnTo>
                  <a:lnTo>
                    <a:pt x="2101" y="5203"/>
                  </a:lnTo>
                  <a:lnTo>
                    <a:pt x="2223" y="5179"/>
                  </a:lnTo>
                  <a:lnTo>
                    <a:pt x="2272" y="5179"/>
                  </a:lnTo>
                  <a:lnTo>
                    <a:pt x="2296" y="5203"/>
                  </a:lnTo>
                  <a:lnTo>
                    <a:pt x="2834" y="5496"/>
                  </a:lnTo>
                  <a:lnTo>
                    <a:pt x="3347" y="4592"/>
                  </a:lnTo>
                  <a:lnTo>
                    <a:pt x="3444" y="4470"/>
                  </a:lnTo>
                  <a:lnTo>
                    <a:pt x="3542" y="4373"/>
                  </a:lnTo>
                  <a:lnTo>
                    <a:pt x="3664" y="4348"/>
                  </a:lnTo>
                  <a:close/>
                  <a:moveTo>
                    <a:pt x="3176" y="7303"/>
                  </a:moveTo>
                  <a:lnTo>
                    <a:pt x="3249" y="7328"/>
                  </a:lnTo>
                  <a:lnTo>
                    <a:pt x="3322" y="7401"/>
                  </a:lnTo>
                  <a:lnTo>
                    <a:pt x="3371" y="7474"/>
                  </a:lnTo>
                  <a:lnTo>
                    <a:pt x="3420" y="7743"/>
                  </a:lnTo>
                  <a:lnTo>
                    <a:pt x="3420" y="7841"/>
                  </a:lnTo>
                  <a:lnTo>
                    <a:pt x="3371" y="7914"/>
                  </a:lnTo>
                  <a:lnTo>
                    <a:pt x="3298" y="7987"/>
                  </a:lnTo>
                  <a:lnTo>
                    <a:pt x="3224" y="8012"/>
                  </a:lnTo>
                  <a:lnTo>
                    <a:pt x="3102" y="8012"/>
                  </a:lnTo>
                  <a:lnTo>
                    <a:pt x="3029" y="7963"/>
                  </a:lnTo>
                  <a:lnTo>
                    <a:pt x="2956" y="7914"/>
                  </a:lnTo>
                  <a:lnTo>
                    <a:pt x="2931" y="7816"/>
                  </a:lnTo>
                  <a:lnTo>
                    <a:pt x="2883" y="7596"/>
                  </a:lnTo>
                  <a:lnTo>
                    <a:pt x="2883" y="7499"/>
                  </a:lnTo>
                  <a:lnTo>
                    <a:pt x="2907" y="7426"/>
                  </a:lnTo>
                  <a:lnTo>
                    <a:pt x="2980" y="7352"/>
                  </a:lnTo>
                  <a:lnTo>
                    <a:pt x="3078" y="7303"/>
                  </a:lnTo>
                  <a:close/>
                  <a:moveTo>
                    <a:pt x="3249" y="8354"/>
                  </a:moveTo>
                  <a:lnTo>
                    <a:pt x="3347" y="8378"/>
                  </a:lnTo>
                  <a:lnTo>
                    <a:pt x="3444" y="8427"/>
                  </a:lnTo>
                  <a:lnTo>
                    <a:pt x="3493" y="8500"/>
                  </a:lnTo>
                  <a:lnTo>
                    <a:pt x="3518" y="8598"/>
                  </a:lnTo>
                  <a:lnTo>
                    <a:pt x="3542" y="9013"/>
                  </a:lnTo>
                  <a:lnTo>
                    <a:pt x="3518" y="9111"/>
                  </a:lnTo>
                  <a:lnTo>
                    <a:pt x="3518" y="9208"/>
                  </a:lnTo>
                  <a:lnTo>
                    <a:pt x="3469" y="9282"/>
                  </a:lnTo>
                  <a:lnTo>
                    <a:pt x="3371" y="9331"/>
                  </a:lnTo>
                  <a:lnTo>
                    <a:pt x="3273" y="9355"/>
                  </a:lnTo>
                  <a:lnTo>
                    <a:pt x="3176" y="9331"/>
                  </a:lnTo>
                  <a:lnTo>
                    <a:pt x="3102" y="9282"/>
                  </a:lnTo>
                  <a:lnTo>
                    <a:pt x="3054" y="9184"/>
                  </a:lnTo>
                  <a:lnTo>
                    <a:pt x="3029" y="9086"/>
                  </a:lnTo>
                  <a:lnTo>
                    <a:pt x="3054" y="9013"/>
                  </a:lnTo>
                  <a:lnTo>
                    <a:pt x="3029" y="8622"/>
                  </a:lnTo>
                  <a:lnTo>
                    <a:pt x="3054" y="8525"/>
                  </a:lnTo>
                  <a:lnTo>
                    <a:pt x="3102" y="8451"/>
                  </a:lnTo>
                  <a:lnTo>
                    <a:pt x="3176" y="8378"/>
                  </a:lnTo>
                  <a:lnTo>
                    <a:pt x="3249" y="8354"/>
                  </a:lnTo>
                  <a:close/>
                  <a:moveTo>
                    <a:pt x="3249" y="9648"/>
                  </a:moveTo>
                  <a:lnTo>
                    <a:pt x="3347" y="9697"/>
                  </a:lnTo>
                  <a:lnTo>
                    <a:pt x="3420" y="9746"/>
                  </a:lnTo>
                  <a:lnTo>
                    <a:pt x="3469" y="9843"/>
                  </a:lnTo>
                  <a:lnTo>
                    <a:pt x="3469" y="9941"/>
                  </a:lnTo>
                  <a:lnTo>
                    <a:pt x="3347" y="10454"/>
                  </a:lnTo>
                  <a:lnTo>
                    <a:pt x="3322" y="10527"/>
                  </a:lnTo>
                  <a:lnTo>
                    <a:pt x="3273" y="10576"/>
                  </a:lnTo>
                  <a:lnTo>
                    <a:pt x="3200" y="10601"/>
                  </a:lnTo>
                  <a:lnTo>
                    <a:pt x="3127" y="10625"/>
                  </a:lnTo>
                  <a:lnTo>
                    <a:pt x="3054" y="10625"/>
                  </a:lnTo>
                  <a:lnTo>
                    <a:pt x="2956" y="10576"/>
                  </a:lnTo>
                  <a:lnTo>
                    <a:pt x="2907" y="10503"/>
                  </a:lnTo>
                  <a:lnTo>
                    <a:pt x="2883" y="10405"/>
                  </a:lnTo>
                  <a:lnTo>
                    <a:pt x="2883" y="10307"/>
                  </a:lnTo>
                  <a:lnTo>
                    <a:pt x="2980" y="9868"/>
                  </a:lnTo>
                  <a:lnTo>
                    <a:pt x="3005" y="9770"/>
                  </a:lnTo>
                  <a:lnTo>
                    <a:pt x="3078" y="9697"/>
                  </a:lnTo>
                  <a:lnTo>
                    <a:pt x="3151" y="9648"/>
                  </a:lnTo>
                  <a:close/>
                  <a:moveTo>
                    <a:pt x="2858" y="10869"/>
                  </a:moveTo>
                  <a:lnTo>
                    <a:pt x="2931" y="10894"/>
                  </a:lnTo>
                  <a:lnTo>
                    <a:pt x="3005" y="10967"/>
                  </a:lnTo>
                  <a:lnTo>
                    <a:pt x="3054" y="11040"/>
                  </a:lnTo>
                  <a:lnTo>
                    <a:pt x="3078" y="11138"/>
                  </a:lnTo>
                  <a:lnTo>
                    <a:pt x="3029" y="11236"/>
                  </a:lnTo>
                  <a:lnTo>
                    <a:pt x="2907" y="11480"/>
                  </a:lnTo>
                  <a:lnTo>
                    <a:pt x="2736" y="11700"/>
                  </a:lnTo>
                  <a:lnTo>
                    <a:pt x="2663" y="11748"/>
                  </a:lnTo>
                  <a:lnTo>
                    <a:pt x="2565" y="11773"/>
                  </a:lnTo>
                  <a:lnTo>
                    <a:pt x="2467" y="11773"/>
                  </a:lnTo>
                  <a:lnTo>
                    <a:pt x="2394" y="11724"/>
                  </a:lnTo>
                  <a:lnTo>
                    <a:pt x="2345" y="11651"/>
                  </a:lnTo>
                  <a:lnTo>
                    <a:pt x="2321" y="11577"/>
                  </a:lnTo>
                  <a:lnTo>
                    <a:pt x="2321" y="11480"/>
                  </a:lnTo>
                  <a:lnTo>
                    <a:pt x="2370" y="11382"/>
                  </a:lnTo>
                  <a:lnTo>
                    <a:pt x="2492" y="11211"/>
                  </a:lnTo>
                  <a:lnTo>
                    <a:pt x="2614" y="11016"/>
                  </a:lnTo>
                  <a:lnTo>
                    <a:pt x="2663" y="10918"/>
                  </a:lnTo>
                  <a:lnTo>
                    <a:pt x="2760" y="10894"/>
                  </a:lnTo>
                  <a:lnTo>
                    <a:pt x="2858" y="10869"/>
                  </a:lnTo>
                  <a:close/>
                  <a:moveTo>
                    <a:pt x="2028" y="11846"/>
                  </a:moveTo>
                  <a:lnTo>
                    <a:pt x="2101" y="11871"/>
                  </a:lnTo>
                  <a:lnTo>
                    <a:pt x="2174" y="11944"/>
                  </a:lnTo>
                  <a:lnTo>
                    <a:pt x="2223" y="12041"/>
                  </a:lnTo>
                  <a:lnTo>
                    <a:pt x="2223" y="12115"/>
                  </a:lnTo>
                  <a:lnTo>
                    <a:pt x="2174" y="12212"/>
                  </a:lnTo>
                  <a:lnTo>
                    <a:pt x="2125" y="12286"/>
                  </a:lnTo>
                  <a:lnTo>
                    <a:pt x="1881" y="12432"/>
                  </a:lnTo>
                  <a:lnTo>
                    <a:pt x="1661" y="12554"/>
                  </a:lnTo>
                  <a:lnTo>
                    <a:pt x="1539" y="12579"/>
                  </a:lnTo>
                  <a:lnTo>
                    <a:pt x="1490" y="12554"/>
                  </a:lnTo>
                  <a:lnTo>
                    <a:pt x="1417" y="12530"/>
                  </a:lnTo>
                  <a:lnTo>
                    <a:pt x="1368" y="12481"/>
                  </a:lnTo>
                  <a:lnTo>
                    <a:pt x="1319" y="12432"/>
                  </a:lnTo>
                  <a:lnTo>
                    <a:pt x="1295" y="12335"/>
                  </a:lnTo>
                  <a:lnTo>
                    <a:pt x="1319" y="12237"/>
                  </a:lnTo>
                  <a:lnTo>
                    <a:pt x="1368" y="12164"/>
                  </a:lnTo>
                  <a:lnTo>
                    <a:pt x="1442" y="12115"/>
                  </a:lnTo>
                  <a:lnTo>
                    <a:pt x="1637" y="11993"/>
                  </a:lnTo>
                  <a:lnTo>
                    <a:pt x="1832" y="11871"/>
                  </a:lnTo>
                  <a:lnTo>
                    <a:pt x="1930" y="11846"/>
                  </a:lnTo>
                  <a:close/>
                  <a:moveTo>
                    <a:pt x="831" y="12335"/>
                  </a:moveTo>
                  <a:lnTo>
                    <a:pt x="929" y="12383"/>
                  </a:lnTo>
                  <a:lnTo>
                    <a:pt x="1002" y="12432"/>
                  </a:lnTo>
                  <a:lnTo>
                    <a:pt x="1026" y="12530"/>
                  </a:lnTo>
                  <a:lnTo>
                    <a:pt x="1026" y="12628"/>
                  </a:lnTo>
                  <a:lnTo>
                    <a:pt x="1002" y="12701"/>
                  </a:lnTo>
                  <a:lnTo>
                    <a:pt x="929" y="12774"/>
                  </a:lnTo>
                  <a:lnTo>
                    <a:pt x="855" y="12823"/>
                  </a:lnTo>
                  <a:lnTo>
                    <a:pt x="318" y="12896"/>
                  </a:lnTo>
                  <a:lnTo>
                    <a:pt x="294" y="12896"/>
                  </a:lnTo>
                  <a:lnTo>
                    <a:pt x="220" y="12872"/>
                  </a:lnTo>
                  <a:lnTo>
                    <a:pt x="147" y="12823"/>
                  </a:lnTo>
                  <a:lnTo>
                    <a:pt x="74" y="12774"/>
                  </a:lnTo>
                  <a:lnTo>
                    <a:pt x="49" y="12676"/>
                  </a:lnTo>
                  <a:lnTo>
                    <a:pt x="74" y="12579"/>
                  </a:lnTo>
                  <a:lnTo>
                    <a:pt x="123" y="12506"/>
                  </a:lnTo>
                  <a:lnTo>
                    <a:pt x="196" y="12432"/>
                  </a:lnTo>
                  <a:lnTo>
                    <a:pt x="269" y="12408"/>
                  </a:lnTo>
                  <a:lnTo>
                    <a:pt x="733" y="12335"/>
                  </a:lnTo>
                  <a:close/>
                  <a:moveTo>
                    <a:pt x="5691" y="1"/>
                  </a:moveTo>
                  <a:lnTo>
                    <a:pt x="5593" y="50"/>
                  </a:lnTo>
                  <a:lnTo>
                    <a:pt x="1" y="2907"/>
                  </a:lnTo>
                  <a:lnTo>
                    <a:pt x="1" y="16267"/>
                  </a:lnTo>
                  <a:lnTo>
                    <a:pt x="5618" y="13409"/>
                  </a:lnTo>
                  <a:lnTo>
                    <a:pt x="5740" y="13360"/>
                  </a:lnTo>
                  <a:lnTo>
                    <a:pt x="5838" y="13263"/>
                  </a:lnTo>
                  <a:lnTo>
                    <a:pt x="5935" y="13165"/>
                  </a:lnTo>
                  <a:lnTo>
                    <a:pt x="6009" y="13067"/>
                  </a:lnTo>
                  <a:lnTo>
                    <a:pt x="6082" y="12945"/>
                  </a:lnTo>
                  <a:lnTo>
                    <a:pt x="6131" y="12823"/>
                  </a:lnTo>
                  <a:lnTo>
                    <a:pt x="6155" y="12701"/>
                  </a:lnTo>
                  <a:lnTo>
                    <a:pt x="6155" y="12579"/>
                  </a:lnTo>
                  <a:lnTo>
                    <a:pt x="6155" y="343"/>
                  </a:lnTo>
                  <a:lnTo>
                    <a:pt x="6155" y="221"/>
                  </a:lnTo>
                  <a:lnTo>
                    <a:pt x="6106" y="147"/>
                  </a:lnTo>
                  <a:lnTo>
                    <a:pt x="6058" y="74"/>
                  </a:lnTo>
                  <a:lnTo>
                    <a:pt x="5984" y="25"/>
                  </a:lnTo>
                  <a:lnTo>
                    <a:pt x="591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80" name="Google Shape;4080;p39"/>
          <p:cNvGrpSpPr/>
          <p:nvPr/>
        </p:nvGrpSpPr>
        <p:grpSpPr>
          <a:xfrm>
            <a:off x="3819550" y="700946"/>
            <a:ext cx="212560" cy="251311"/>
            <a:chOff x="4636075" y="261925"/>
            <a:chExt cx="401800" cy="475050"/>
          </a:xfrm>
          <a:solidFill>
            <a:srgbClr val="28209A"/>
          </a:solidFill>
        </p:grpSpPr>
        <p:sp>
          <p:nvSpPr>
            <p:cNvPr id="4081" name="Google Shape;4081;p39"/>
            <p:cNvSpPr/>
            <p:nvPr/>
          </p:nvSpPr>
          <p:spPr>
            <a:xfrm>
              <a:off x="4665400" y="326650"/>
              <a:ext cx="372475" cy="97100"/>
            </a:xfrm>
            <a:custGeom>
              <a:avLst/>
              <a:gdLst/>
              <a:ahLst/>
              <a:cxnLst/>
              <a:rect l="l" t="t" r="r" b="b"/>
              <a:pathLst>
                <a:path w="14899" h="3884" extrusionOk="0">
                  <a:moveTo>
                    <a:pt x="928" y="0"/>
                  </a:moveTo>
                  <a:lnTo>
                    <a:pt x="733" y="25"/>
                  </a:lnTo>
                  <a:lnTo>
                    <a:pt x="562" y="74"/>
                  </a:lnTo>
                  <a:lnTo>
                    <a:pt x="391" y="171"/>
                  </a:lnTo>
                  <a:lnTo>
                    <a:pt x="269" y="269"/>
                  </a:lnTo>
                  <a:lnTo>
                    <a:pt x="147" y="416"/>
                  </a:lnTo>
                  <a:lnTo>
                    <a:pt x="73" y="562"/>
                  </a:lnTo>
                  <a:lnTo>
                    <a:pt x="0" y="733"/>
                  </a:lnTo>
                  <a:lnTo>
                    <a:pt x="0" y="928"/>
                  </a:lnTo>
                  <a:lnTo>
                    <a:pt x="0" y="2956"/>
                  </a:lnTo>
                  <a:lnTo>
                    <a:pt x="0" y="3151"/>
                  </a:lnTo>
                  <a:lnTo>
                    <a:pt x="73" y="3322"/>
                  </a:lnTo>
                  <a:lnTo>
                    <a:pt x="147" y="3468"/>
                  </a:lnTo>
                  <a:lnTo>
                    <a:pt x="269" y="3615"/>
                  </a:lnTo>
                  <a:lnTo>
                    <a:pt x="391" y="3737"/>
                  </a:lnTo>
                  <a:lnTo>
                    <a:pt x="562" y="3810"/>
                  </a:lnTo>
                  <a:lnTo>
                    <a:pt x="733" y="3859"/>
                  </a:lnTo>
                  <a:lnTo>
                    <a:pt x="928" y="3884"/>
                  </a:lnTo>
                  <a:lnTo>
                    <a:pt x="12798" y="3884"/>
                  </a:lnTo>
                  <a:lnTo>
                    <a:pt x="14898" y="1954"/>
                  </a:lnTo>
                  <a:lnTo>
                    <a:pt x="1279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2" name="Google Shape;4082;p39"/>
            <p:cNvSpPr/>
            <p:nvPr/>
          </p:nvSpPr>
          <p:spPr>
            <a:xfrm>
              <a:off x="4636075" y="438375"/>
              <a:ext cx="372475" cy="97125"/>
            </a:xfrm>
            <a:custGeom>
              <a:avLst/>
              <a:gdLst/>
              <a:ahLst/>
              <a:cxnLst/>
              <a:rect l="l" t="t" r="r" b="b"/>
              <a:pathLst>
                <a:path w="14899" h="3885" extrusionOk="0">
                  <a:moveTo>
                    <a:pt x="2101" y="1"/>
                  </a:moveTo>
                  <a:lnTo>
                    <a:pt x="1" y="1930"/>
                  </a:lnTo>
                  <a:lnTo>
                    <a:pt x="2101" y="3884"/>
                  </a:lnTo>
                  <a:lnTo>
                    <a:pt x="13971" y="3884"/>
                  </a:lnTo>
                  <a:lnTo>
                    <a:pt x="14166" y="3860"/>
                  </a:lnTo>
                  <a:lnTo>
                    <a:pt x="14337" y="3811"/>
                  </a:lnTo>
                  <a:lnTo>
                    <a:pt x="14508" y="3713"/>
                  </a:lnTo>
                  <a:lnTo>
                    <a:pt x="14630" y="3615"/>
                  </a:lnTo>
                  <a:lnTo>
                    <a:pt x="14752" y="3469"/>
                  </a:lnTo>
                  <a:lnTo>
                    <a:pt x="14826" y="3322"/>
                  </a:lnTo>
                  <a:lnTo>
                    <a:pt x="14899" y="3151"/>
                  </a:lnTo>
                  <a:lnTo>
                    <a:pt x="14899" y="2956"/>
                  </a:lnTo>
                  <a:lnTo>
                    <a:pt x="14899" y="929"/>
                  </a:lnTo>
                  <a:lnTo>
                    <a:pt x="14899" y="733"/>
                  </a:lnTo>
                  <a:lnTo>
                    <a:pt x="14826" y="563"/>
                  </a:lnTo>
                  <a:lnTo>
                    <a:pt x="14752" y="416"/>
                  </a:lnTo>
                  <a:lnTo>
                    <a:pt x="14630" y="269"/>
                  </a:lnTo>
                  <a:lnTo>
                    <a:pt x="14508" y="147"/>
                  </a:lnTo>
                  <a:lnTo>
                    <a:pt x="14337" y="74"/>
                  </a:lnTo>
                  <a:lnTo>
                    <a:pt x="14166" y="25"/>
                  </a:lnTo>
                  <a:lnTo>
                    <a:pt x="1397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3" name="Google Shape;4083;p39"/>
            <p:cNvSpPr/>
            <p:nvPr/>
          </p:nvSpPr>
          <p:spPr>
            <a:xfrm>
              <a:off x="4814975" y="261925"/>
              <a:ext cx="44000" cy="50100"/>
            </a:xfrm>
            <a:custGeom>
              <a:avLst/>
              <a:gdLst/>
              <a:ahLst/>
              <a:cxnLst/>
              <a:rect l="l" t="t" r="r" b="b"/>
              <a:pathLst>
                <a:path w="1760" h="2004" extrusionOk="0">
                  <a:moveTo>
                    <a:pt x="563" y="1"/>
                  </a:moveTo>
                  <a:lnTo>
                    <a:pt x="465" y="25"/>
                  </a:lnTo>
                  <a:lnTo>
                    <a:pt x="343" y="49"/>
                  </a:lnTo>
                  <a:lnTo>
                    <a:pt x="245" y="98"/>
                  </a:lnTo>
                  <a:lnTo>
                    <a:pt x="172" y="171"/>
                  </a:lnTo>
                  <a:lnTo>
                    <a:pt x="99" y="269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1" y="587"/>
                  </a:lnTo>
                  <a:lnTo>
                    <a:pt x="1" y="2003"/>
                  </a:lnTo>
                  <a:lnTo>
                    <a:pt x="1759" y="2003"/>
                  </a:lnTo>
                  <a:lnTo>
                    <a:pt x="1759" y="587"/>
                  </a:lnTo>
                  <a:lnTo>
                    <a:pt x="1759" y="465"/>
                  </a:lnTo>
                  <a:lnTo>
                    <a:pt x="1735" y="367"/>
                  </a:lnTo>
                  <a:lnTo>
                    <a:pt x="1662" y="269"/>
                  </a:lnTo>
                  <a:lnTo>
                    <a:pt x="1588" y="171"/>
                  </a:lnTo>
                  <a:lnTo>
                    <a:pt x="1515" y="98"/>
                  </a:lnTo>
                  <a:lnTo>
                    <a:pt x="1417" y="49"/>
                  </a:lnTo>
                  <a:lnTo>
                    <a:pt x="1295" y="25"/>
                  </a:lnTo>
                  <a:lnTo>
                    <a:pt x="119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4" name="Google Shape;4084;p39"/>
            <p:cNvSpPr/>
            <p:nvPr/>
          </p:nvSpPr>
          <p:spPr>
            <a:xfrm>
              <a:off x="4814975" y="550125"/>
              <a:ext cx="44000" cy="186850"/>
            </a:xfrm>
            <a:custGeom>
              <a:avLst/>
              <a:gdLst/>
              <a:ahLst/>
              <a:cxnLst/>
              <a:rect l="l" t="t" r="r" b="b"/>
              <a:pathLst>
                <a:path w="1760" h="7474" extrusionOk="0">
                  <a:moveTo>
                    <a:pt x="1" y="0"/>
                  </a:moveTo>
                  <a:lnTo>
                    <a:pt x="1" y="7474"/>
                  </a:lnTo>
                  <a:lnTo>
                    <a:pt x="1759" y="7474"/>
                  </a:lnTo>
                  <a:lnTo>
                    <a:pt x="175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85" name="Google Shape;4085;p39"/>
          <p:cNvSpPr/>
          <p:nvPr/>
        </p:nvSpPr>
        <p:spPr>
          <a:xfrm>
            <a:off x="4358750" y="709089"/>
            <a:ext cx="243560" cy="212560"/>
          </a:xfrm>
          <a:custGeom>
            <a:avLst/>
            <a:gdLst/>
            <a:ahLst/>
            <a:cxnLst/>
            <a:rect l="l" t="t" r="r" b="b"/>
            <a:pathLst>
              <a:path w="18416" h="16072" extrusionOk="0">
                <a:moveTo>
                  <a:pt x="9208" y="1"/>
                </a:moveTo>
                <a:lnTo>
                  <a:pt x="1" y="8866"/>
                </a:lnTo>
                <a:lnTo>
                  <a:pt x="2882" y="8866"/>
                </a:lnTo>
                <a:lnTo>
                  <a:pt x="2882" y="15290"/>
                </a:lnTo>
                <a:lnTo>
                  <a:pt x="2907" y="15461"/>
                </a:lnTo>
                <a:lnTo>
                  <a:pt x="2956" y="15607"/>
                </a:lnTo>
                <a:lnTo>
                  <a:pt x="3029" y="15729"/>
                </a:lnTo>
                <a:lnTo>
                  <a:pt x="3102" y="15851"/>
                </a:lnTo>
                <a:lnTo>
                  <a:pt x="3224" y="15949"/>
                </a:lnTo>
                <a:lnTo>
                  <a:pt x="3371" y="16022"/>
                </a:lnTo>
                <a:lnTo>
                  <a:pt x="3517" y="16071"/>
                </a:lnTo>
                <a:lnTo>
                  <a:pt x="7425" y="16071"/>
                </a:lnTo>
                <a:lnTo>
                  <a:pt x="7425" y="13458"/>
                </a:lnTo>
                <a:lnTo>
                  <a:pt x="7450" y="13165"/>
                </a:lnTo>
                <a:lnTo>
                  <a:pt x="7547" y="12896"/>
                </a:lnTo>
                <a:lnTo>
                  <a:pt x="7669" y="12652"/>
                </a:lnTo>
                <a:lnTo>
                  <a:pt x="7840" y="12457"/>
                </a:lnTo>
                <a:lnTo>
                  <a:pt x="8060" y="12286"/>
                </a:lnTo>
                <a:lnTo>
                  <a:pt x="8280" y="12164"/>
                </a:lnTo>
                <a:lnTo>
                  <a:pt x="8549" y="12066"/>
                </a:lnTo>
                <a:lnTo>
                  <a:pt x="8842" y="12041"/>
                </a:lnTo>
                <a:lnTo>
                  <a:pt x="9574" y="12041"/>
                </a:lnTo>
                <a:lnTo>
                  <a:pt x="9867" y="12066"/>
                </a:lnTo>
                <a:lnTo>
                  <a:pt x="10136" y="12164"/>
                </a:lnTo>
                <a:lnTo>
                  <a:pt x="10356" y="12286"/>
                </a:lnTo>
                <a:lnTo>
                  <a:pt x="10576" y="12457"/>
                </a:lnTo>
                <a:lnTo>
                  <a:pt x="10747" y="12652"/>
                </a:lnTo>
                <a:lnTo>
                  <a:pt x="10869" y="12896"/>
                </a:lnTo>
                <a:lnTo>
                  <a:pt x="10967" y="13165"/>
                </a:lnTo>
                <a:lnTo>
                  <a:pt x="10991" y="13458"/>
                </a:lnTo>
                <a:lnTo>
                  <a:pt x="10991" y="16071"/>
                </a:lnTo>
                <a:lnTo>
                  <a:pt x="14899" y="16071"/>
                </a:lnTo>
                <a:lnTo>
                  <a:pt x="15045" y="16022"/>
                </a:lnTo>
                <a:lnTo>
                  <a:pt x="15192" y="15949"/>
                </a:lnTo>
                <a:lnTo>
                  <a:pt x="15314" y="15851"/>
                </a:lnTo>
                <a:lnTo>
                  <a:pt x="15387" y="15729"/>
                </a:lnTo>
                <a:lnTo>
                  <a:pt x="15460" y="15607"/>
                </a:lnTo>
                <a:lnTo>
                  <a:pt x="15509" y="15461"/>
                </a:lnTo>
                <a:lnTo>
                  <a:pt x="15534" y="15290"/>
                </a:lnTo>
                <a:lnTo>
                  <a:pt x="15534" y="8866"/>
                </a:lnTo>
                <a:lnTo>
                  <a:pt x="18416" y="8866"/>
                </a:lnTo>
                <a:lnTo>
                  <a:pt x="9208" y="1"/>
                </a:lnTo>
                <a:close/>
              </a:path>
            </a:pathLst>
          </a:custGeom>
          <a:solidFill>
            <a:srgbClr val="28209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086" name="Google Shape;4086;p39"/>
          <p:cNvGrpSpPr/>
          <p:nvPr/>
        </p:nvGrpSpPr>
        <p:grpSpPr>
          <a:xfrm>
            <a:off x="4946101" y="709579"/>
            <a:ext cx="213194" cy="208988"/>
            <a:chOff x="5983625" y="301625"/>
            <a:chExt cx="403000" cy="395050"/>
          </a:xfrm>
          <a:solidFill>
            <a:srgbClr val="28209A"/>
          </a:solidFill>
        </p:grpSpPr>
        <p:sp>
          <p:nvSpPr>
            <p:cNvPr id="4087" name="Google Shape;4087;p39"/>
            <p:cNvSpPr/>
            <p:nvPr/>
          </p:nvSpPr>
          <p:spPr>
            <a:xfrm>
              <a:off x="5983625" y="319925"/>
              <a:ext cx="403000" cy="67200"/>
            </a:xfrm>
            <a:custGeom>
              <a:avLst/>
              <a:gdLst/>
              <a:ahLst/>
              <a:cxnLst/>
              <a:rect l="l" t="t" r="r" b="b"/>
              <a:pathLst>
                <a:path w="16120" h="2688" extrusionOk="0">
                  <a:moveTo>
                    <a:pt x="3102" y="416"/>
                  </a:moveTo>
                  <a:lnTo>
                    <a:pt x="3273" y="465"/>
                  </a:lnTo>
                  <a:lnTo>
                    <a:pt x="3444" y="562"/>
                  </a:lnTo>
                  <a:lnTo>
                    <a:pt x="3566" y="660"/>
                  </a:lnTo>
                  <a:lnTo>
                    <a:pt x="3688" y="807"/>
                  </a:lnTo>
                  <a:lnTo>
                    <a:pt x="3762" y="953"/>
                  </a:lnTo>
                  <a:lnTo>
                    <a:pt x="3810" y="1124"/>
                  </a:lnTo>
                  <a:lnTo>
                    <a:pt x="3835" y="1320"/>
                  </a:lnTo>
                  <a:lnTo>
                    <a:pt x="3810" y="1491"/>
                  </a:lnTo>
                  <a:lnTo>
                    <a:pt x="3762" y="1661"/>
                  </a:lnTo>
                  <a:lnTo>
                    <a:pt x="3688" y="1808"/>
                  </a:lnTo>
                  <a:lnTo>
                    <a:pt x="3566" y="1955"/>
                  </a:lnTo>
                  <a:lnTo>
                    <a:pt x="3444" y="2052"/>
                  </a:lnTo>
                  <a:lnTo>
                    <a:pt x="3273" y="2150"/>
                  </a:lnTo>
                  <a:lnTo>
                    <a:pt x="3102" y="2199"/>
                  </a:lnTo>
                  <a:lnTo>
                    <a:pt x="2931" y="2223"/>
                  </a:lnTo>
                  <a:lnTo>
                    <a:pt x="2760" y="2199"/>
                  </a:lnTo>
                  <a:lnTo>
                    <a:pt x="2589" y="2150"/>
                  </a:lnTo>
                  <a:lnTo>
                    <a:pt x="2418" y="2052"/>
                  </a:lnTo>
                  <a:lnTo>
                    <a:pt x="2296" y="1955"/>
                  </a:lnTo>
                  <a:lnTo>
                    <a:pt x="2174" y="1808"/>
                  </a:lnTo>
                  <a:lnTo>
                    <a:pt x="2101" y="1661"/>
                  </a:lnTo>
                  <a:lnTo>
                    <a:pt x="2052" y="1491"/>
                  </a:lnTo>
                  <a:lnTo>
                    <a:pt x="2028" y="1320"/>
                  </a:lnTo>
                  <a:lnTo>
                    <a:pt x="2052" y="1124"/>
                  </a:lnTo>
                  <a:lnTo>
                    <a:pt x="2101" y="953"/>
                  </a:lnTo>
                  <a:lnTo>
                    <a:pt x="2174" y="807"/>
                  </a:lnTo>
                  <a:lnTo>
                    <a:pt x="2296" y="660"/>
                  </a:lnTo>
                  <a:lnTo>
                    <a:pt x="2418" y="562"/>
                  </a:lnTo>
                  <a:lnTo>
                    <a:pt x="2589" y="465"/>
                  </a:lnTo>
                  <a:lnTo>
                    <a:pt x="2760" y="416"/>
                  </a:lnTo>
                  <a:close/>
                  <a:moveTo>
                    <a:pt x="13360" y="416"/>
                  </a:moveTo>
                  <a:lnTo>
                    <a:pt x="13531" y="465"/>
                  </a:lnTo>
                  <a:lnTo>
                    <a:pt x="13702" y="562"/>
                  </a:lnTo>
                  <a:lnTo>
                    <a:pt x="13824" y="660"/>
                  </a:lnTo>
                  <a:lnTo>
                    <a:pt x="13946" y="807"/>
                  </a:lnTo>
                  <a:lnTo>
                    <a:pt x="14019" y="953"/>
                  </a:lnTo>
                  <a:lnTo>
                    <a:pt x="14068" y="1124"/>
                  </a:lnTo>
                  <a:lnTo>
                    <a:pt x="14093" y="1320"/>
                  </a:lnTo>
                  <a:lnTo>
                    <a:pt x="14068" y="1491"/>
                  </a:lnTo>
                  <a:lnTo>
                    <a:pt x="14019" y="1661"/>
                  </a:lnTo>
                  <a:lnTo>
                    <a:pt x="13946" y="1808"/>
                  </a:lnTo>
                  <a:lnTo>
                    <a:pt x="13824" y="1955"/>
                  </a:lnTo>
                  <a:lnTo>
                    <a:pt x="13702" y="2052"/>
                  </a:lnTo>
                  <a:lnTo>
                    <a:pt x="13531" y="2150"/>
                  </a:lnTo>
                  <a:lnTo>
                    <a:pt x="13360" y="2199"/>
                  </a:lnTo>
                  <a:lnTo>
                    <a:pt x="13189" y="2223"/>
                  </a:lnTo>
                  <a:lnTo>
                    <a:pt x="13018" y="2199"/>
                  </a:lnTo>
                  <a:lnTo>
                    <a:pt x="12847" y="2150"/>
                  </a:lnTo>
                  <a:lnTo>
                    <a:pt x="12676" y="2052"/>
                  </a:lnTo>
                  <a:lnTo>
                    <a:pt x="12554" y="1955"/>
                  </a:lnTo>
                  <a:lnTo>
                    <a:pt x="12432" y="1808"/>
                  </a:lnTo>
                  <a:lnTo>
                    <a:pt x="12359" y="1661"/>
                  </a:lnTo>
                  <a:lnTo>
                    <a:pt x="12310" y="1491"/>
                  </a:lnTo>
                  <a:lnTo>
                    <a:pt x="12285" y="1320"/>
                  </a:lnTo>
                  <a:lnTo>
                    <a:pt x="12310" y="1124"/>
                  </a:lnTo>
                  <a:lnTo>
                    <a:pt x="12359" y="953"/>
                  </a:lnTo>
                  <a:lnTo>
                    <a:pt x="12432" y="807"/>
                  </a:lnTo>
                  <a:lnTo>
                    <a:pt x="12554" y="660"/>
                  </a:lnTo>
                  <a:lnTo>
                    <a:pt x="12676" y="562"/>
                  </a:lnTo>
                  <a:lnTo>
                    <a:pt x="12847" y="465"/>
                  </a:lnTo>
                  <a:lnTo>
                    <a:pt x="13018" y="416"/>
                  </a:lnTo>
                  <a:close/>
                  <a:moveTo>
                    <a:pt x="0" y="1"/>
                  </a:moveTo>
                  <a:lnTo>
                    <a:pt x="0" y="2687"/>
                  </a:lnTo>
                  <a:lnTo>
                    <a:pt x="16120" y="2687"/>
                  </a:lnTo>
                  <a:lnTo>
                    <a:pt x="1612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8" name="Google Shape;4088;p39"/>
            <p:cNvSpPr/>
            <p:nvPr/>
          </p:nvSpPr>
          <p:spPr>
            <a:xfrm>
              <a:off x="5983625" y="664900"/>
              <a:ext cx="403000" cy="31775"/>
            </a:xfrm>
            <a:custGeom>
              <a:avLst/>
              <a:gdLst/>
              <a:ahLst/>
              <a:cxnLst/>
              <a:rect l="l" t="t" r="r" b="b"/>
              <a:pathLst>
                <a:path w="16120" h="1271" extrusionOk="0">
                  <a:moveTo>
                    <a:pt x="0" y="1"/>
                  </a:moveTo>
                  <a:lnTo>
                    <a:pt x="0" y="489"/>
                  </a:lnTo>
                  <a:lnTo>
                    <a:pt x="25" y="660"/>
                  </a:lnTo>
                  <a:lnTo>
                    <a:pt x="74" y="807"/>
                  </a:lnTo>
                  <a:lnTo>
                    <a:pt x="147" y="929"/>
                  </a:lnTo>
                  <a:lnTo>
                    <a:pt x="220" y="1051"/>
                  </a:lnTo>
                  <a:lnTo>
                    <a:pt x="342" y="1149"/>
                  </a:lnTo>
                  <a:lnTo>
                    <a:pt x="489" y="1222"/>
                  </a:lnTo>
                  <a:lnTo>
                    <a:pt x="635" y="1271"/>
                  </a:lnTo>
                  <a:lnTo>
                    <a:pt x="15485" y="1271"/>
                  </a:lnTo>
                  <a:lnTo>
                    <a:pt x="15631" y="1222"/>
                  </a:lnTo>
                  <a:lnTo>
                    <a:pt x="15778" y="1149"/>
                  </a:lnTo>
                  <a:lnTo>
                    <a:pt x="15900" y="1051"/>
                  </a:lnTo>
                  <a:lnTo>
                    <a:pt x="15973" y="929"/>
                  </a:lnTo>
                  <a:lnTo>
                    <a:pt x="16046" y="807"/>
                  </a:lnTo>
                  <a:lnTo>
                    <a:pt x="16095" y="660"/>
                  </a:lnTo>
                  <a:lnTo>
                    <a:pt x="16120" y="489"/>
                  </a:lnTo>
                  <a:lnTo>
                    <a:pt x="16120" y="1"/>
                  </a:lnTo>
                  <a:lnTo>
                    <a:pt x="16095" y="172"/>
                  </a:lnTo>
                  <a:lnTo>
                    <a:pt x="16046" y="318"/>
                  </a:lnTo>
                  <a:lnTo>
                    <a:pt x="15973" y="440"/>
                  </a:lnTo>
                  <a:lnTo>
                    <a:pt x="15900" y="562"/>
                  </a:lnTo>
                  <a:lnTo>
                    <a:pt x="15778" y="660"/>
                  </a:lnTo>
                  <a:lnTo>
                    <a:pt x="15631" y="733"/>
                  </a:lnTo>
                  <a:lnTo>
                    <a:pt x="15485" y="782"/>
                  </a:lnTo>
                  <a:lnTo>
                    <a:pt x="635" y="782"/>
                  </a:lnTo>
                  <a:lnTo>
                    <a:pt x="489" y="733"/>
                  </a:lnTo>
                  <a:lnTo>
                    <a:pt x="342" y="660"/>
                  </a:lnTo>
                  <a:lnTo>
                    <a:pt x="220" y="562"/>
                  </a:lnTo>
                  <a:lnTo>
                    <a:pt x="147" y="440"/>
                  </a:lnTo>
                  <a:lnTo>
                    <a:pt x="74" y="318"/>
                  </a:lnTo>
                  <a:lnTo>
                    <a:pt x="25" y="172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9" name="Google Shape;4089;p39"/>
            <p:cNvSpPr/>
            <p:nvPr/>
          </p:nvSpPr>
          <p:spPr>
            <a:xfrm>
              <a:off x="6041025" y="301625"/>
              <a:ext cx="29325" cy="63500"/>
            </a:xfrm>
            <a:custGeom>
              <a:avLst/>
              <a:gdLst/>
              <a:ahLst/>
              <a:cxnLst/>
              <a:rect l="l" t="t" r="r" b="b"/>
              <a:pathLst>
                <a:path w="1173" h="2540" extrusionOk="0">
                  <a:moveTo>
                    <a:pt x="391" y="0"/>
                  </a:moveTo>
                  <a:lnTo>
                    <a:pt x="293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3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79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79" y="49"/>
                  </a:lnTo>
                  <a:lnTo>
                    <a:pt x="78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0" name="Google Shape;4090;p39"/>
            <p:cNvSpPr/>
            <p:nvPr/>
          </p:nvSpPr>
          <p:spPr>
            <a:xfrm>
              <a:off x="6297450" y="301625"/>
              <a:ext cx="29350" cy="63500"/>
            </a:xfrm>
            <a:custGeom>
              <a:avLst/>
              <a:gdLst/>
              <a:ahLst/>
              <a:cxnLst/>
              <a:rect l="l" t="t" r="r" b="b"/>
              <a:pathLst>
                <a:path w="1174" h="2540" extrusionOk="0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1" name="Google Shape;4091;p39"/>
            <p:cNvSpPr/>
            <p:nvPr/>
          </p:nvSpPr>
          <p:spPr>
            <a:xfrm>
              <a:off x="609720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0" y="1"/>
                  </a:moveTo>
                  <a:lnTo>
                    <a:pt x="0" y="2150"/>
                  </a:lnTo>
                  <a:lnTo>
                    <a:pt x="2027" y="2150"/>
                  </a:lnTo>
                  <a:lnTo>
                    <a:pt x="202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2" name="Google Shape;4092;p39"/>
            <p:cNvSpPr/>
            <p:nvPr/>
          </p:nvSpPr>
          <p:spPr>
            <a:xfrm>
              <a:off x="609720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3" name="Google Shape;4093;p39"/>
            <p:cNvSpPr/>
            <p:nvPr/>
          </p:nvSpPr>
          <p:spPr>
            <a:xfrm>
              <a:off x="609720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4" name="Google Shape;4094;p39"/>
            <p:cNvSpPr/>
            <p:nvPr/>
          </p:nvSpPr>
          <p:spPr>
            <a:xfrm>
              <a:off x="6160075" y="575150"/>
              <a:ext cx="50100" cy="48875"/>
            </a:xfrm>
            <a:custGeom>
              <a:avLst/>
              <a:gdLst/>
              <a:ahLst/>
              <a:cxnLst/>
              <a:rect l="l" t="t" r="r" b="b"/>
              <a:pathLst>
                <a:path w="2004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5" name="Google Shape;4095;p39"/>
            <p:cNvSpPr/>
            <p:nvPr/>
          </p:nvSpPr>
          <p:spPr>
            <a:xfrm>
              <a:off x="603430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6" name="Google Shape;4096;p39"/>
            <p:cNvSpPr/>
            <p:nvPr/>
          </p:nvSpPr>
          <p:spPr>
            <a:xfrm>
              <a:off x="603430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7" name="Google Shape;4097;p39"/>
            <p:cNvSpPr/>
            <p:nvPr/>
          </p:nvSpPr>
          <p:spPr>
            <a:xfrm>
              <a:off x="603430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8" name="Google Shape;4098;p39"/>
            <p:cNvSpPr/>
            <p:nvPr/>
          </p:nvSpPr>
          <p:spPr>
            <a:xfrm>
              <a:off x="6160075" y="509200"/>
              <a:ext cx="50100" cy="53775"/>
            </a:xfrm>
            <a:custGeom>
              <a:avLst/>
              <a:gdLst/>
              <a:ahLst/>
              <a:cxnLst/>
              <a:rect l="l" t="t" r="r" b="b"/>
              <a:pathLst>
                <a:path w="2004" h="2151" extrusionOk="0">
                  <a:moveTo>
                    <a:pt x="1" y="1"/>
                  </a:moveTo>
                  <a:lnTo>
                    <a:pt x="1" y="2150"/>
                  </a:lnTo>
                  <a:lnTo>
                    <a:pt x="2003" y="2150"/>
                  </a:lnTo>
                  <a:lnTo>
                    <a:pt x="200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9" name="Google Shape;4099;p39"/>
            <p:cNvSpPr/>
            <p:nvPr/>
          </p:nvSpPr>
          <p:spPr>
            <a:xfrm>
              <a:off x="5983625" y="399300"/>
              <a:ext cx="403000" cy="272950"/>
            </a:xfrm>
            <a:custGeom>
              <a:avLst/>
              <a:gdLst/>
              <a:ahLst/>
              <a:cxnLst/>
              <a:rect l="l" t="t" r="r" b="b"/>
              <a:pathLst>
                <a:path w="16120" h="10918" extrusionOk="0">
                  <a:moveTo>
                    <a:pt x="14434" y="1466"/>
                  </a:moveTo>
                  <a:lnTo>
                    <a:pt x="14508" y="1515"/>
                  </a:lnTo>
                  <a:lnTo>
                    <a:pt x="14557" y="1613"/>
                  </a:lnTo>
                  <a:lnTo>
                    <a:pt x="14581" y="1710"/>
                  </a:lnTo>
                  <a:lnTo>
                    <a:pt x="14581" y="9233"/>
                  </a:lnTo>
                  <a:lnTo>
                    <a:pt x="14557" y="9330"/>
                  </a:lnTo>
                  <a:lnTo>
                    <a:pt x="14508" y="9404"/>
                  </a:lnTo>
                  <a:lnTo>
                    <a:pt x="14434" y="9452"/>
                  </a:lnTo>
                  <a:lnTo>
                    <a:pt x="14337" y="9477"/>
                  </a:lnTo>
                  <a:lnTo>
                    <a:pt x="1783" y="9477"/>
                  </a:lnTo>
                  <a:lnTo>
                    <a:pt x="1686" y="9452"/>
                  </a:lnTo>
                  <a:lnTo>
                    <a:pt x="1612" y="9404"/>
                  </a:lnTo>
                  <a:lnTo>
                    <a:pt x="1564" y="9330"/>
                  </a:lnTo>
                  <a:lnTo>
                    <a:pt x="1539" y="9233"/>
                  </a:lnTo>
                  <a:lnTo>
                    <a:pt x="1539" y="1710"/>
                  </a:lnTo>
                  <a:lnTo>
                    <a:pt x="1564" y="1613"/>
                  </a:lnTo>
                  <a:lnTo>
                    <a:pt x="1612" y="1515"/>
                  </a:lnTo>
                  <a:lnTo>
                    <a:pt x="1686" y="1466"/>
                  </a:lnTo>
                  <a:close/>
                  <a:moveTo>
                    <a:pt x="0" y="1"/>
                  </a:moveTo>
                  <a:lnTo>
                    <a:pt x="0" y="10332"/>
                  </a:lnTo>
                  <a:lnTo>
                    <a:pt x="25" y="10429"/>
                  </a:lnTo>
                  <a:lnTo>
                    <a:pt x="74" y="10527"/>
                  </a:lnTo>
                  <a:lnTo>
                    <a:pt x="147" y="10625"/>
                  </a:lnTo>
                  <a:lnTo>
                    <a:pt x="220" y="10722"/>
                  </a:lnTo>
                  <a:lnTo>
                    <a:pt x="342" y="10796"/>
                  </a:lnTo>
                  <a:lnTo>
                    <a:pt x="489" y="10869"/>
                  </a:lnTo>
                  <a:lnTo>
                    <a:pt x="635" y="10918"/>
                  </a:lnTo>
                  <a:lnTo>
                    <a:pt x="15485" y="10918"/>
                  </a:lnTo>
                  <a:lnTo>
                    <a:pt x="15631" y="10869"/>
                  </a:lnTo>
                  <a:lnTo>
                    <a:pt x="15778" y="10796"/>
                  </a:lnTo>
                  <a:lnTo>
                    <a:pt x="15900" y="10698"/>
                  </a:lnTo>
                  <a:lnTo>
                    <a:pt x="15973" y="10576"/>
                  </a:lnTo>
                  <a:lnTo>
                    <a:pt x="16046" y="10454"/>
                  </a:lnTo>
                  <a:lnTo>
                    <a:pt x="16095" y="10307"/>
                  </a:lnTo>
                  <a:lnTo>
                    <a:pt x="16120" y="10136"/>
                  </a:lnTo>
                  <a:lnTo>
                    <a:pt x="1612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0" name="Google Shape;4100;p39"/>
            <p:cNvSpPr/>
            <p:nvPr/>
          </p:nvSpPr>
          <p:spPr>
            <a:xfrm>
              <a:off x="628525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1" name="Google Shape;4101;p39"/>
            <p:cNvSpPr/>
            <p:nvPr/>
          </p:nvSpPr>
          <p:spPr>
            <a:xfrm>
              <a:off x="628525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0" y="1"/>
                  </a:moveTo>
                  <a:lnTo>
                    <a:pt x="0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2" name="Google Shape;4102;p39"/>
            <p:cNvSpPr/>
            <p:nvPr/>
          </p:nvSpPr>
          <p:spPr>
            <a:xfrm>
              <a:off x="628525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3" name="Google Shape;4103;p39"/>
            <p:cNvSpPr/>
            <p:nvPr/>
          </p:nvSpPr>
          <p:spPr>
            <a:xfrm>
              <a:off x="622235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4" name="Google Shape;4104;p39"/>
            <p:cNvSpPr/>
            <p:nvPr/>
          </p:nvSpPr>
          <p:spPr>
            <a:xfrm>
              <a:off x="6160075" y="448150"/>
              <a:ext cx="50100" cy="48875"/>
            </a:xfrm>
            <a:custGeom>
              <a:avLst/>
              <a:gdLst/>
              <a:ahLst/>
              <a:cxnLst/>
              <a:rect l="l" t="t" r="r" b="b"/>
              <a:pathLst>
                <a:path w="2004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5" name="Google Shape;4105;p39"/>
            <p:cNvSpPr/>
            <p:nvPr/>
          </p:nvSpPr>
          <p:spPr>
            <a:xfrm>
              <a:off x="622235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6" name="Google Shape;4106;p39"/>
            <p:cNvSpPr/>
            <p:nvPr/>
          </p:nvSpPr>
          <p:spPr>
            <a:xfrm>
              <a:off x="622235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07" name="Google Shape;4107;p39"/>
          <p:cNvGrpSpPr/>
          <p:nvPr/>
        </p:nvGrpSpPr>
        <p:grpSpPr>
          <a:xfrm>
            <a:off x="5512177" y="707391"/>
            <a:ext cx="209967" cy="209650"/>
            <a:chOff x="6660750" y="298550"/>
            <a:chExt cx="396900" cy="396300"/>
          </a:xfrm>
          <a:solidFill>
            <a:srgbClr val="28209A"/>
          </a:solidFill>
        </p:grpSpPr>
        <p:sp>
          <p:nvSpPr>
            <p:cNvPr id="4108" name="Google Shape;4108;p39"/>
            <p:cNvSpPr/>
            <p:nvPr/>
          </p:nvSpPr>
          <p:spPr>
            <a:xfrm>
              <a:off x="6660750" y="298550"/>
              <a:ext cx="396900" cy="396300"/>
            </a:xfrm>
            <a:custGeom>
              <a:avLst/>
              <a:gdLst/>
              <a:ahLst/>
              <a:cxnLst/>
              <a:rect l="l" t="t" r="r" b="b"/>
              <a:pathLst>
                <a:path w="15876" h="15852" extrusionOk="0">
                  <a:moveTo>
                    <a:pt x="8304" y="978"/>
                  </a:moveTo>
                  <a:lnTo>
                    <a:pt x="8646" y="1002"/>
                  </a:lnTo>
                  <a:lnTo>
                    <a:pt x="8988" y="1051"/>
                  </a:lnTo>
                  <a:lnTo>
                    <a:pt x="9330" y="1100"/>
                  </a:lnTo>
                  <a:lnTo>
                    <a:pt x="9672" y="1198"/>
                  </a:lnTo>
                  <a:lnTo>
                    <a:pt x="10014" y="1271"/>
                  </a:lnTo>
                  <a:lnTo>
                    <a:pt x="10332" y="1393"/>
                  </a:lnTo>
                  <a:lnTo>
                    <a:pt x="10649" y="1515"/>
                  </a:lnTo>
                  <a:lnTo>
                    <a:pt x="10942" y="1662"/>
                  </a:lnTo>
                  <a:lnTo>
                    <a:pt x="11260" y="1808"/>
                  </a:lnTo>
                  <a:lnTo>
                    <a:pt x="11553" y="1979"/>
                  </a:lnTo>
                  <a:lnTo>
                    <a:pt x="11821" y="2150"/>
                  </a:lnTo>
                  <a:lnTo>
                    <a:pt x="12090" y="2346"/>
                  </a:lnTo>
                  <a:lnTo>
                    <a:pt x="12359" y="2565"/>
                  </a:lnTo>
                  <a:lnTo>
                    <a:pt x="12603" y="2785"/>
                  </a:lnTo>
                  <a:lnTo>
                    <a:pt x="12847" y="3005"/>
                  </a:lnTo>
                  <a:lnTo>
                    <a:pt x="13091" y="3249"/>
                  </a:lnTo>
                  <a:lnTo>
                    <a:pt x="13311" y="3493"/>
                  </a:lnTo>
                  <a:lnTo>
                    <a:pt x="13507" y="3762"/>
                  </a:lnTo>
                  <a:lnTo>
                    <a:pt x="13702" y="4031"/>
                  </a:lnTo>
                  <a:lnTo>
                    <a:pt x="13897" y="4324"/>
                  </a:lnTo>
                  <a:lnTo>
                    <a:pt x="14044" y="4617"/>
                  </a:lnTo>
                  <a:lnTo>
                    <a:pt x="14215" y="4910"/>
                  </a:lnTo>
                  <a:lnTo>
                    <a:pt x="14337" y="5227"/>
                  </a:lnTo>
                  <a:lnTo>
                    <a:pt x="14483" y="5545"/>
                  </a:lnTo>
                  <a:lnTo>
                    <a:pt x="14581" y="5862"/>
                  </a:lnTo>
                  <a:lnTo>
                    <a:pt x="14679" y="6180"/>
                  </a:lnTo>
                  <a:lnTo>
                    <a:pt x="14752" y="6522"/>
                  </a:lnTo>
                  <a:lnTo>
                    <a:pt x="14825" y="6864"/>
                  </a:lnTo>
                  <a:lnTo>
                    <a:pt x="14850" y="7206"/>
                  </a:lnTo>
                  <a:lnTo>
                    <a:pt x="14899" y="7572"/>
                  </a:lnTo>
                  <a:lnTo>
                    <a:pt x="14899" y="7938"/>
                  </a:lnTo>
                  <a:lnTo>
                    <a:pt x="14899" y="8280"/>
                  </a:lnTo>
                  <a:lnTo>
                    <a:pt x="14850" y="8647"/>
                  </a:lnTo>
                  <a:lnTo>
                    <a:pt x="14825" y="8989"/>
                  </a:lnTo>
                  <a:lnTo>
                    <a:pt x="14752" y="9331"/>
                  </a:lnTo>
                  <a:lnTo>
                    <a:pt x="14679" y="9672"/>
                  </a:lnTo>
                  <a:lnTo>
                    <a:pt x="14581" y="9990"/>
                  </a:lnTo>
                  <a:lnTo>
                    <a:pt x="14483" y="10307"/>
                  </a:lnTo>
                  <a:lnTo>
                    <a:pt x="14337" y="10625"/>
                  </a:lnTo>
                  <a:lnTo>
                    <a:pt x="14215" y="10942"/>
                  </a:lnTo>
                  <a:lnTo>
                    <a:pt x="14044" y="11236"/>
                  </a:lnTo>
                  <a:lnTo>
                    <a:pt x="13897" y="11529"/>
                  </a:lnTo>
                  <a:lnTo>
                    <a:pt x="13702" y="11822"/>
                  </a:lnTo>
                  <a:lnTo>
                    <a:pt x="13507" y="12090"/>
                  </a:lnTo>
                  <a:lnTo>
                    <a:pt x="13311" y="12359"/>
                  </a:lnTo>
                  <a:lnTo>
                    <a:pt x="13091" y="12603"/>
                  </a:lnTo>
                  <a:lnTo>
                    <a:pt x="12847" y="12847"/>
                  </a:lnTo>
                  <a:lnTo>
                    <a:pt x="12603" y="13067"/>
                  </a:lnTo>
                  <a:lnTo>
                    <a:pt x="12359" y="13287"/>
                  </a:lnTo>
                  <a:lnTo>
                    <a:pt x="12090" y="13507"/>
                  </a:lnTo>
                  <a:lnTo>
                    <a:pt x="11821" y="13702"/>
                  </a:lnTo>
                  <a:lnTo>
                    <a:pt x="11553" y="13873"/>
                  </a:lnTo>
                  <a:lnTo>
                    <a:pt x="11260" y="14044"/>
                  </a:lnTo>
                  <a:lnTo>
                    <a:pt x="10942" y="14191"/>
                  </a:lnTo>
                  <a:lnTo>
                    <a:pt x="10649" y="14337"/>
                  </a:lnTo>
                  <a:lnTo>
                    <a:pt x="10332" y="14459"/>
                  </a:lnTo>
                  <a:lnTo>
                    <a:pt x="10014" y="14581"/>
                  </a:lnTo>
                  <a:lnTo>
                    <a:pt x="9672" y="14655"/>
                  </a:lnTo>
                  <a:lnTo>
                    <a:pt x="9330" y="14752"/>
                  </a:lnTo>
                  <a:lnTo>
                    <a:pt x="8988" y="14801"/>
                  </a:lnTo>
                  <a:lnTo>
                    <a:pt x="8646" y="14850"/>
                  </a:lnTo>
                  <a:lnTo>
                    <a:pt x="8304" y="14875"/>
                  </a:lnTo>
                  <a:lnTo>
                    <a:pt x="7572" y="14875"/>
                  </a:lnTo>
                  <a:lnTo>
                    <a:pt x="7230" y="14850"/>
                  </a:lnTo>
                  <a:lnTo>
                    <a:pt x="6888" y="14801"/>
                  </a:lnTo>
                  <a:lnTo>
                    <a:pt x="6546" y="14752"/>
                  </a:lnTo>
                  <a:lnTo>
                    <a:pt x="6204" y="14655"/>
                  </a:lnTo>
                  <a:lnTo>
                    <a:pt x="5862" y="14581"/>
                  </a:lnTo>
                  <a:lnTo>
                    <a:pt x="5545" y="14459"/>
                  </a:lnTo>
                  <a:lnTo>
                    <a:pt x="5227" y="14337"/>
                  </a:lnTo>
                  <a:lnTo>
                    <a:pt x="4934" y="14191"/>
                  </a:lnTo>
                  <a:lnTo>
                    <a:pt x="4617" y="14044"/>
                  </a:lnTo>
                  <a:lnTo>
                    <a:pt x="4324" y="13873"/>
                  </a:lnTo>
                  <a:lnTo>
                    <a:pt x="4055" y="13702"/>
                  </a:lnTo>
                  <a:lnTo>
                    <a:pt x="3786" y="13507"/>
                  </a:lnTo>
                  <a:lnTo>
                    <a:pt x="3518" y="13287"/>
                  </a:lnTo>
                  <a:lnTo>
                    <a:pt x="3273" y="13067"/>
                  </a:lnTo>
                  <a:lnTo>
                    <a:pt x="3029" y="12847"/>
                  </a:lnTo>
                  <a:lnTo>
                    <a:pt x="2785" y="12603"/>
                  </a:lnTo>
                  <a:lnTo>
                    <a:pt x="2565" y="12359"/>
                  </a:lnTo>
                  <a:lnTo>
                    <a:pt x="2370" y="12090"/>
                  </a:lnTo>
                  <a:lnTo>
                    <a:pt x="2174" y="11822"/>
                  </a:lnTo>
                  <a:lnTo>
                    <a:pt x="1979" y="11529"/>
                  </a:lnTo>
                  <a:lnTo>
                    <a:pt x="1832" y="11236"/>
                  </a:lnTo>
                  <a:lnTo>
                    <a:pt x="1661" y="10942"/>
                  </a:lnTo>
                  <a:lnTo>
                    <a:pt x="1539" y="10625"/>
                  </a:lnTo>
                  <a:lnTo>
                    <a:pt x="1393" y="10307"/>
                  </a:lnTo>
                  <a:lnTo>
                    <a:pt x="1295" y="9990"/>
                  </a:lnTo>
                  <a:lnTo>
                    <a:pt x="1197" y="9672"/>
                  </a:lnTo>
                  <a:lnTo>
                    <a:pt x="1124" y="9331"/>
                  </a:lnTo>
                  <a:lnTo>
                    <a:pt x="1051" y="8989"/>
                  </a:lnTo>
                  <a:lnTo>
                    <a:pt x="1026" y="8647"/>
                  </a:lnTo>
                  <a:lnTo>
                    <a:pt x="978" y="8280"/>
                  </a:lnTo>
                  <a:lnTo>
                    <a:pt x="978" y="7938"/>
                  </a:lnTo>
                  <a:lnTo>
                    <a:pt x="978" y="7572"/>
                  </a:lnTo>
                  <a:lnTo>
                    <a:pt x="1026" y="7206"/>
                  </a:lnTo>
                  <a:lnTo>
                    <a:pt x="1051" y="6864"/>
                  </a:lnTo>
                  <a:lnTo>
                    <a:pt x="1124" y="6522"/>
                  </a:lnTo>
                  <a:lnTo>
                    <a:pt x="1197" y="6180"/>
                  </a:lnTo>
                  <a:lnTo>
                    <a:pt x="1295" y="5862"/>
                  </a:lnTo>
                  <a:lnTo>
                    <a:pt x="1393" y="5545"/>
                  </a:lnTo>
                  <a:lnTo>
                    <a:pt x="1539" y="5227"/>
                  </a:lnTo>
                  <a:lnTo>
                    <a:pt x="1661" y="4910"/>
                  </a:lnTo>
                  <a:lnTo>
                    <a:pt x="1832" y="4617"/>
                  </a:lnTo>
                  <a:lnTo>
                    <a:pt x="1979" y="4324"/>
                  </a:lnTo>
                  <a:lnTo>
                    <a:pt x="2174" y="4031"/>
                  </a:lnTo>
                  <a:lnTo>
                    <a:pt x="2370" y="3762"/>
                  </a:lnTo>
                  <a:lnTo>
                    <a:pt x="2565" y="3493"/>
                  </a:lnTo>
                  <a:lnTo>
                    <a:pt x="2785" y="3249"/>
                  </a:lnTo>
                  <a:lnTo>
                    <a:pt x="3029" y="3005"/>
                  </a:lnTo>
                  <a:lnTo>
                    <a:pt x="3273" y="2785"/>
                  </a:lnTo>
                  <a:lnTo>
                    <a:pt x="3518" y="2565"/>
                  </a:lnTo>
                  <a:lnTo>
                    <a:pt x="3786" y="2346"/>
                  </a:lnTo>
                  <a:lnTo>
                    <a:pt x="4055" y="2150"/>
                  </a:lnTo>
                  <a:lnTo>
                    <a:pt x="4324" y="1979"/>
                  </a:lnTo>
                  <a:lnTo>
                    <a:pt x="4617" y="1808"/>
                  </a:lnTo>
                  <a:lnTo>
                    <a:pt x="4934" y="1662"/>
                  </a:lnTo>
                  <a:lnTo>
                    <a:pt x="5227" y="1515"/>
                  </a:lnTo>
                  <a:lnTo>
                    <a:pt x="5545" y="1393"/>
                  </a:lnTo>
                  <a:lnTo>
                    <a:pt x="5862" y="1271"/>
                  </a:lnTo>
                  <a:lnTo>
                    <a:pt x="6204" y="1198"/>
                  </a:lnTo>
                  <a:lnTo>
                    <a:pt x="6546" y="1100"/>
                  </a:lnTo>
                  <a:lnTo>
                    <a:pt x="6888" y="1051"/>
                  </a:lnTo>
                  <a:lnTo>
                    <a:pt x="7230" y="1002"/>
                  </a:lnTo>
                  <a:lnTo>
                    <a:pt x="7572" y="978"/>
                  </a:lnTo>
                  <a:close/>
                  <a:moveTo>
                    <a:pt x="7523" y="1"/>
                  </a:moveTo>
                  <a:lnTo>
                    <a:pt x="7132" y="25"/>
                  </a:lnTo>
                  <a:lnTo>
                    <a:pt x="6741" y="74"/>
                  </a:lnTo>
                  <a:lnTo>
                    <a:pt x="6351" y="147"/>
                  </a:lnTo>
                  <a:lnTo>
                    <a:pt x="5960" y="245"/>
                  </a:lnTo>
                  <a:lnTo>
                    <a:pt x="5569" y="343"/>
                  </a:lnTo>
                  <a:lnTo>
                    <a:pt x="5203" y="465"/>
                  </a:lnTo>
                  <a:lnTo>
                    <a:pt x="4861" y="611"/>
                  </a:lnTo>
                  <a:lnTo>
                    <a:pt x="4494" y="782"/>
                  </a:lnTo>
                  <a:lnTo>
                    <a:pt x="4153" y="953"/>
                  </a:lnTo>
                  <a:lnTo>
                    <a:pt x="3835" y="1149"/>
                  </a:lnTo>
                  <a:lnTo>
                    <a:pt x="3493" y="1344"/>
                  </a:lnTo>
                  <a:lnTo>
                    <a:pt x="3200" y="1564"/>
                  </a:lnTo>
                  <a:lnTo>
                    <a:pt x="2883" y="1808"/>
                  </a:lnTo>
                  <a:lnTo>
                    <a:pt x="2614" y="2052"/>
                  </a:lnTo>
                  <a:lnTo>
                    <a:pt x="2321" y="2321"/>
                  </a:lnTo>
                  <a:lnTo>
                    <a:pt x="2077" y="2590"/>
                  </a:lnTo>
                  <a:lnTo>
                    <a:pt x="1808" y="2883"/>
                  </a:lnTo>
                  <a:lnTo>
                    <a:pt x="1588" y="3176"/>
                  </a:lnTo>
                  <a:lnTo>
                    <a:pt x="1368" y="3493"/>
                  </a:lnTo>
                  <a:lnTo>
                    <a:pt x="1149" y="3811"/>
                  </a:lnTo>
                  <a:lnTo>
                    <a:pt x="953" y="4153"/>
                  </a:lnTo>
                  <a:lnTo>
                    <a:pt x="782" y="4495"/>
                  </a:lnTo>
                  <a:lnTo>
                    <a:pt x="636" y="4837"/>
                  </a:lnTo>
                  <a:lnTo>
                    <a:pt x="489" y="5203"/>
                  </a:lnTo>
                  <a:lnTo>
                    <a:pt x="367" y="5569"/>
                  </a:lnTo>
                  <a:lnTo>
                    <a:pt x="245" y="5936"/>
                  </a:lnTo>
                  <a:lnTo>
                    <a:pt x="172" y="6326"/>
                  </a:lnTo>
                  <a:lnTo>
                    <a:pt x="98" y="6717"/>
                  </a:lnTo>
                  <a:lnTo>
                    <a:pt x="49" y="7108"/>
                  </a:lnTo>
                  <a:lnTo>
                    <a:pt x="25" y="7523"/>
                  </a:lnTo>
                  <a:lnTo>
                    <a:pt x="1" y="7938"/>
                  </a:lnTo>
                  <a:lnTo>
                    <a:pt x="25" y="8329"/>
                  </a:lnTo>
                  <a:lnTo>
                    <a:pt x="49" y="8744"/>
                  </a:lnTo>
                  <a:lnTo>
                    <a:pt x="98" y="9135"/>
                  </a:lnTo>
                  <a:lnTo>
                    <a:pt x="172" y="9526"/>
                  </a:lnTo>
                  <a:lnTo>
                    <a:pt x="245" y="9917"/>
                  </a:lnTo>
                  <a:lnTo>
                    <a:pt x="367" y="10283"/>
                  </a:lnTo>
                  <a:lnTo>
                    <a:pt x="489" y="10649"/>
                  </a:lnTo>
                  <a:lnTo>
                    <a:pt x="636" y="11016"/>
                  </a:lnTo>
                  <a:lnTo>
                    <a:pt x="782" y="11358"/>
                  </a:lnTo>
                  <a:lnTo>
                    <a:pt x="953" y="11700"/>
                  </a:lnTo>
                  <a:lnTo>
                    <a:pt x="1149" y="12041"/>
                  </a:lnTo>
                  <a:lnTo>
                    <a:pt x="1368" y="12359"/>
                  </a:lnTo>
                  <a:lnTo>
                    <a:pt x="1588" y="12676"/>
                  </a:lnTo>
                  <a:lnTo>
                    <a:pt x="1808" y="12970"/>
                  </a:lnTo>
                  <a:lnTo>
                    <a:pt x="2077" y="13263"/>
                  </a:lnTo>
                  <a:lnTo>
                    <a:pt x="2321" y="13531"/>
                  </a:lnTo>
                  <a:lnTo>
                    <a:pt x="2614" y="13800"/>
                  </a:lnTo>
                  <a:lnTo>
                    <a:pt x="2883" y="14044"/>
                  </a:lnTo>
                  <a:lnTo>
                    <a:pt x="3200" y="14288"/>
                  </a:lnTo>
                  <a:lnTo>
                    <a:pt x="3493" y="14508"/>
                  </a:lnTo>
                  <a:lnTo>
                    <a:pt x="3835" y="14704"/>
                  </a:lnTo>
                  <a:lnTo>
                    <a:pt x="4153" y="14899"/>
                  </a:lnTo>
                  <a:lnTo>
                    <a:pt x="4494" y="15070"/>
                  </a:lnTo>
                  <a:lnTo>
                    <a:pt x="4861" y="15241"/>
                  </a:lnTo>
                  <a:lnTo>
                    <a:pt x="5203" y="15387"/>
                  </a:lnTo>
                  <a:lnTo>
                    <a:pt x="5569" y="15510"/>
                  </a:lnTo>
                  <a:lnTo>
                    <a:pt x="5960" y="15607"/>
                  </a:lnTo>
                  <a:lnTo>
                    <a:pt x="6351" y="15705"/>
                  </a:lnTo>
                  <a:lnTo>
                    <a:pt x="6741" y="15778"/>
                  </a:lnTo>
                  <a:lnTo>
                    <a:pt x="7132" y="15827"/>
                  </a:lnTo>
                  <a:lnTo>
                    <a:pt x="7523" y="15851"/>
                  </a:lnTo>
                  <a:lnTo>
                    <a:pt x="8353" y="15851"/>
                  </a:lnTo>
                  <a:lnTo>
                    <a:pt x="8744" y="15827"/>
                  </a:lnTo>
                  <a:lnTo>
                    <a:pt x="9135" y="15778"/>
                  </a:lnTo>
                  <a:lnTo>
                    <a:pt x="9526" y="15705"/>
                  </a:lnTo>
                  <a:lnTo>
                    <a:pt x="9916" y="15607"/>
                  </a:lnTo>
                  <a:lnTo>
                    <a:pt x="10307" y="15510"/>
                  </a:lnTo>
                  <a:lnTo>
                    <a:pt x="10673" y="15387"/>
                  </a:lnTo>
                  <a:lnTo>
                    <a:pt x="11015" y="15241"/>
                  </a:lnTo>
                  <a:lnTo>
                    <a:pt x="11382" y="15070"/>
                  </a:lnTo>
                  <a:lnTo>
                    <a:pt x="11724" y="14899"/>
                  </a:lnTo>
                  <a:lnTo>
                    <a:pt x="12041" y="14704"/>
                  </a:lnTo>
                  <a:lnTo>
                    <a:pt x="12383" y="14508"/>
                  </a:lnTo>
                  <a:lnTo>
                    <a:pt x="12676" y="14288"/>
                  </a:lnTo>
                  <a:lnTo>
                    <a:pt x="12994" y="14044"/>
                  </a:lnTo>
                  <a:lnTo>
                    <a:pt x="13262" y="13800"/>
                  </a:lnTo>
                  <a:lnTo>
                    <a:pt x="13555" y="13531"/>
                  </a:lnTo>
                  <a:lnTo>
                    <a:pt x="13800" y="13263"/>
                  </a:lnTo>
                  <a:lnTo>
                    <a:pt x="14068" y="12970"/>
                  </a:lnTo>
                  <a:lnTo>
                    <a:pt x="14288" y="12676"/>
                  </a:lnTo>
                  <a:lnTo>
                    <a:pt x="14508" y="12359"/>
                  </a:lnTo>
                  <a:lnTo>
                    <a:pt x="14728" y="12041"/>
                  </a:lnTo>
                  <a:lnTo>
                    <a:pt x="14923" y="11700"/>
                  </a:lnTo>
                  <a:lnTo>
                    <a:pt x="15094" y="11358"/>
                  </a:lnTo>
                  <a:lnTo>
                    <a:pt x="15241" y="11016"/>
                  </a:lnTo>
                  <a:lnTo>
                    <a:pt x="15387" y="10649"/>
                  </a:lnTo>
                  <a:lnTo>
                    <a:pt x="15509" y="10283"/>
                  </a:lnTo>
                  <a:lnTo>
                    <a:pt x="15631" y="9917"/>
                  </a:lnTo>
                  <a:lnTo>
                    <a:pt x="15705" y="9526"/>
                  </a:lnTo>
                  <a:lnTo>
                    <a:pt x="15778" y="9135"/>
                  </a:lnTo>
                  <a:lnTo>
                    <a:pt x="15827" y="8744"/>
                  </a:lnTo>
                  <a:lnTo>
                    <a:pt x="15851" y="8329"/>
                  </a:lnTo>
                  <a:lnTo>
                    <a:pt x="15876" y="7938"/>
                  </a:lnTo>
                  <a:lnTo>
                    <a:pt x="15851" y="7523"/>
                  </a:lnTo>
                  <a:lnTo>
                    <a:pt x="15827" y="7108"/>
                  </a:lnTo>
                  <a:lnTo>
                    <a:pt x="15778" y="6717"/>
                  </a:lnTo>
                  <a:lnTo>
                    <a:pt x="15705" y="6326"/>
                  </a:lnTo>
                  <a:lnTo>
                    <a:pt x="15631" y="5936"/>
                  </a:lnTo>
                  <a:lnTo>
                    <a:pt x="15509" y="5569"/>
                  </a:lnTo>
                  <a:lnTo>
                    <a:pt x="15387" y="5203"/>
                  </a:lnTo>
                  <a:lnTo>
                    <a:pt x="15241" y="4837"/>
                  </a:lnTo>
                  <a:lnTo>
                    <a:pt x="15094" y="4495"/>
                  </a:lnTo>
                  <a:lnTo>
                    <a:pt x="14923" y="4153"/>
                  </a:lnTo>
                  <a:lnTo>
                    <a:pt x="14728" y="3811"/>
                  </a:lnTo>
                  <a:lnTo>
                    <a:pt x="14508" y="3493"/>
                  </a:lnTo>
                  <a:lnTo>
                    <a:pt x="14288" y="3176"/>
                  </a:lnTo>
                  <a:lnTo>
                    <a:pt x="14068" y="2883"/>
                  </a:lnTo>
                  <a:lnTo>
                    <a:pt x="13800" y="2590"/>
                  </a:lnTo>
                  <a:lnTo>
                    <a:pt x="13555" y="2321"/>
                  </a:lnTo>
                  <a:lnTo>
                    <a:pt x="13262" y="2052"/>
                  </a:lnTo>
                  <a:lnTo>
                    <a:pt x="12994" y="1808"/>
                  </a:lnTo>
                  <a:lnTo>
                    <a:pt x="12676" y="1564"/>
                  </a:lnTo>
                  <a:lnTo>
                    <a:pt x="12383" y="1344"/>
                  </a:lnTo>
                  <a:lnTo>
                    <a:pt x="12041" y="1149"/>
                  </a:lnTo>
                  <a:lnTo>
                    <a:pt x="11724" y="953"/>
                  </a:lnTo>
                  <a:lnTo>
                    <a:pt x="11382" y="782"/>
                  </a:lnTo>
                  <a:lnTo>
                    <a:pt x="11015" y="611"/>
                  </a:lnTo>
                  <a:lnTo>
                    <a:pt x="10673" y="465"/>
                  </a:lnTo>
                  <a:lnTo>
                    <a:pt x="10307" y="343"/>
                  </a:lnTo>
                  <a:lnTo>
                    <a:pt x="9916" y="245"/>
                  </a:lnTo>
                  <a:lnTo>
                    <a:pt x="9526" y="147"/>
                  </a:lnTo>
                  <a:lnTo>
                    <a:pt x="9135" y="74"/>
                  </a:lnTo>
                  <a:lnTo>
                    <a:pt x="8744" y="25"/>
                  </a:lnTo>
                  <a:lnTo>
                    <a:pt x="835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9" name="Google Shape;4109;p39"/>
            <p:cNvSpPr/>
            <p:nvPr/>
          </p:nvSpPr>
          <p:spPr>
            <a:xfrm>
              <a:off x="6697400" y="335200"/>
              <a:ext cx="323625" cy="323025"/>
            </a:xfrm>
            <a:custGeom>
              <a:avLst/>
              <a:gdLst/>
              <a:ahLst/>
              <a:cxnLst/>
              <a:rect l="l" t="t" r="r" b="b"/>
              <a:pathLst>
                <a:path w="12945" h="12921" extrusionOk="0">
                  <a:moveTo>
                    <a:pt x="6472" y="1319"/>
                  </a:moveTo>
                  <a:lnTo>
                    <a:pt x="6545" y="1344"/>
                  </a:lnTo>
                  <a:lnTo>
                    <a:pt x="6619" y="1368"/>
                  </a:lnTo>
                  <a:lnTo>
                    <a:pt x="6741" y="1441"/>
                  </a:lnTo>
                  <a:lnTo>
                    <a:pt x="6838" y="1563"/>
                  </a:lnTo>
                  <a:lnTo>
                    <a:pt x="6863" y="1637"/>
                  </a:lnTo>
                  <a:lnTo>
                    <a:pt x="6863" y="1710"/>
                  </a:lnTo>
                  <a:lnTo>
                    <a:pt x="6863" y="6301"/>
                  </a:lnTo>
                  <a:lnTo>
                    <a:pt x="9061" y="8475"/>
                  </a:lnTo>
                  <a:lnTo>
                    <a:pt x="9110" y="8548"/>
                  </a:lnTo>
                  <a:lnTo>
                    <a:pt x="9134" y="8622"/>
                  </a:lnTo>
                  <a:lnTo>
                    <a:pt x="9159" y="8768"/>
                  </a:lnTo>
                  <a:lnTo>
                    <a:pt x="9134" y="8915"/>
                  </a:lnTo>
                  <a:lnTo>
                    <a:pt x="9110" y="8988"/>
                  </a:lnTo>
                  <a:lnTo>
                    <a:pt x="9061" y="9037"/>
                  </a:lnTo>
                  <a:lnTo>
                    <a:pt x="8988" y="9086"/>
                  </a:lnTo>
                  <a:lnTo>
                    <a:pt x="8914" y="9135"/>
                  </a:lnTo>
                  <a:lnTo>
                    <a:pt x="8768" y="9159"/>
                  </a:lnTo>
                  <a:lnTo>
                    <a:pt x="8621" y="9135"/>
                  </a:lnTo>
                  <a:lnTo>
                    <a:pt x="8548" y="9086"/>
                  </a:lnTo>
                  <a:lnTo>
                    <a:pt x="8499" y="9037"/>
                  </a:lnTo>
                  <a:lnTo>
                    <a:pt x="6203" y="6741"/>
                  </a:lnTo>
                  <a:lnTo>
                    <a:pt x="6130" y="6595"/>
                  </a:lnTo>
                  <a:lnTo>
                    <a:pt x="6081" y="6472"/>
                  </a:lnTo>
                  <a:lnTo>
                    <a:pt x="6081" y="1710"/>
                  </a:lnTo>
                  <a:lnTo>
                    <a:pt x="6081" y="1637"/>
                  </a:lnTo>
                  <a:lnTo>
                    <a:pt x="6106" y="1563"/>
                  </a:lnTo>
                  <a:lnTo>
                    <a:pt x="6203" y="1441"/>
                  </a:lnTo>
                  <a:lnTo>
                    <a:pt x="6326" y="1368"/>
                  </a:lnTo>
                  <a:lnTo>
                    <a:pt x="6399" y="1344"/>
                  </a:lnTo>
                  <a:lnTo>
                    <a:pt x="6472" y="1319"/>
                  </a:lnTo>
                  <a:close/>
                  <a:moveTo>
                    <a:pt x="6228" y="0"/>
                  </a:moveTo>
                  <a:lnTo>
                    <a:pt x="5862" y="25"/>
                  </a:lnTo>
                  <a:lnTo>
                    <a:pt x="5495" y="74"/>
                  </a:lnTo>
                  <a:lnTo>
                    <a:pt x="5129" y="122"/>
                  </a:lnTo>
                  <a:lnTo>
                    <a:pt x="4787" y="220"/>
                  </a:lnTo>
                  <a:lnTo>
                    <a:pt x="4445" y="318"/>
                  </a:lnTo>
                  <a:lnTo>
                    <a:pt x="4103" y="440"/>
                  </a:lnTo>
                  <a:lnTo>
                    <a:pt x="3761" y="586"/>
                  </a:lnTo>
                  <a:lnTo>
                    <a:pt x="3444" y="733"/>
                  </a:lnTo>
                  <a:lnTo>
                    <a:pt x="3639" y="1050"/>
                  </a:lnTo>
                  <a:lnTo>
                    <a:pt x="3663" y="1148"/>
                  </a:lnTo>
                  <a:lnTo>
                    <a:pt x="3663" y="1246"/>
                  </a:lnTo>
                  <a:lnTo>
                    <a:pt x="3615" y="1344"/>
                  </a:lnTo>
                  <a:lnTo>
                    <a:pt x="3541" y="1392"/>
                  </a:lnTo>
                  <a:lnTo>
                    <a:pt x="3493" y="1417"/>
                  </a:lnTo>
                  <a:lnTo>
                    <a:pt x="3370" y="1417"/>
                  </a:lnTo>
                  <a:lnTo>
                    <a:pt x="3297" y="1392"/>
                  </a:lnTo>
                  <a:lnTo>
                    <a:pt x="3248" y="1368"/>
                  </a:lnTo>
                  <a:lnTo>
                    <a:pt x="3224" y="1295"/>
                  </a:lnTo>
                  <a:lnTo>
                    <a:pt x="3028" y="977"/>
                  </a:lnTo>
                  <a:lnTo>
                    <a:pt x="2735" y="1197"/>
                  </a:lnTo>
                  <a:lnTo>
                    <a:pt x="2442" y="1417"/>
                  </a:lnTo>
                  <a:lnTo>
                    <a:pt x="2174" y="1637"/>
                  </a:lnTo>
                  <a:lnTo>
                    <a:pt x="1905" y="1881"/>
                  </a:lnTo>
                  <a:lnTo>
                    <a:pt x="1661" y="2150"/>
                  </a:lnTo>
                  <a:lnTo>
                    <a:pt x="1417" y="2418"/>
                  </a:lnTo>
                  <a:lnTo>
                    <a:pt x="1197" y="2711"/>
                  </a:lnTo>
                  <a:lnTo>
                    <a:pt x="1001" y="3029"/>
                  </a:lnTo>
                  <a:lnTo>
                    <a:pt x="1319" y="3200"/>
                  </a:lnTo>
                  <a:lnTo>
                    <a:pt x="1392" y="3273"/>
                  </a:lnTo>
                  <a:lnTo>
                    <a:pt x="1441" y="3346"/>
                  </a:lnTo>
                  <a:lnTo>
                    <a:pt x="1441" y="3444"/>
                  </a:lnTo>
                  <a:lnTo>
                    <a:pt x="1417" y="3542"/>
                  </a:lnTo>
                  <a:lnTo>
                    <a:pt x="1368" y="3590"/>
                  </a:lnTo>
                  <a:lnTo>
                    <a:pt x="1319" y="3639"/>
                  </a:lnTo>
                  <a:lnTo>
                    <a:pt x="1246" y="3664"/>
                  </a:lnTo>
                  <a:lnTo>
                    <a:pt x="1123" y="3664"/>
                  </a:lnTo>
                  <a:lnTo>
                    <a:pt x="1075" y="3639"/>
                  </a:lnTo>
                  <a:lnTo>
                    <a:pt x="757" y="3444"/>
                  </a:lnTo>
                  <a:lnTo>
                    <a:pt x="586" y="3761"/>
                  </a:lnTo>
                  <a:lnTo>
                    <a:pt x="464" y="4079"/>
                  </a:lnTo>
                  <a:lnTo>
                    <a:pt x="342" y="4421"/>
                  </a:lnTo>
                  <a:lnTo>
                    <a:pt x="220" y="4763"/>
                  </a:lnTo>
                  <a:lnTo>
                    <a:pt x="147" y="5129"/>
                  </a:lnTo>
                  <a:lnTo>
                    <a:pt x="73" y="5471"/>
                  </a:lnTo>
                  <a:lnTo>
                    <a:pt x="24" y="5837"/>
                  </a:lnTo>
                  <a:lnTo>
                    <a:pt x="0" y="6228"/>
                  </a:lnTo>
                  <a:lnTo>
                    <a:pt x="659" y="6228"/>
                  </a:lnTo>
                  <a:lnTo>
                    <a:pt x="757" y="6277"/>
                  </a:lnTo>
                  <a:lnTo>
                    <a:pt x="806" y="6375"/>
                  </a:lnTo>
                  <a:lnTo>
                    <a:pt x="806" y="6472"/>
                  </a:lnTo>
                  <a:lnTo>
                    <a:pt x="806" y="6546"/>
                  </a:lnTo>
                  <a:lnTo>
                    <a:pt x="757" y="6643"/>
                  </a:lnTo>
                  <a:lnTo>
                    <a:pt x="659" y="6692"/>
                  </a:lnTo>
                  <a:lnTo>
                    <a:pt x="562" y="6717"/>
                  </a:lnTo>
                  <a:lnTo>
                    <a:pt x="0" y="6717"/>
                  </a:lnTo>
                  <a:lnTo>
                    <a:pt x="24" y="7083"/>
                  </a:lnTo>
                  <a:lnTo>
                    <a:pt x="73" y="7449"/>
                  </a:lnTo>
                  <a:lnTo>
                    <a:pt x="147" y="7791"/>
                  </a:lnTo>
                  <a:lnTo>
                    <a:pt x="220" y="8158"/>
                  </a:lnTo>
                  <a:lnTo>
                    <a:pt x="342" y="8500"/>
                  </a:lnTo>
                  <a:lnTo>
                    <a:pt x="464" y="8841"/>
                  </a:lnTo>
                  <a:lnTo>
                    <a:pt x="586" y="9159"/>
                  </a:lnTo>
                  <a:lnTo>
                    <a:pt x="757" y="9476"/>
                  </a:lnTo>
                  <a:lnTo>
                    <a:pt x="1075" y="9305"/>
                  </a:lnTo>
                  <a:lnTo>
                    <a:pt x="1172" y="9257"/>
                  </a:lnTo>
                  <a:lnTo>
                    <a:pt x="1270" y="9281"/>
                  </a:lnTo>
                  <a:lnTo>
                    <a:pt x="1343" y="9305"/>
                  </a:lnTo>
                  <a:lnTo>
                    <a:pt x="1417" y="9379"/>
                  </a:lnTo>
                  <a:lnTo>
                    <a:pt x="1441" y="9476"/>
                  </a:lnTo>
                  <a:lnTo>
                    <a:pt x="1441" y="9574"/>
                  </a:lnTo>
                  <a:lnTo>
                    <a:pt x="1392" y="9647"/>
                  </a:lnTo>
                  <a:lnTo>
                    <a:pt x="1319" y="9721"/>
                  </a:lnTo>
                  <a:lnTo>
                    <a:pt x="1001" y="9892"/>
                  </a:lnTo>
                  <a:lnTo>
                    <a:pt x="1197" y="10209"/>
                  </a:lnTo>
                  <a:lnTo>
                    <a:pt x="1417" y="10502"/>
                  </a:lnTo>
                  <a:lnTo>
                    <a:pt x="1661" y="10771"/>
                  </a:lnTo>
                  <a:lnTo>
                    <a:pt x="1905" y="11040"/>
                  </a:lnTo>
                  <a:lnTo>
                    <a:pt x="2174" y="11284"/>
                  </a:lnTo>
                  <a:lnTo>
                    <a:pt x="2442" y="11504"/>
                  </a:lnTo>
                  <a:lnTo>
                    <a:pt x="2735" y="11723"/>
                  </a:lnTo>
                  <a:lnTo>
                    <a:pt x="3028" y="11943"/>
                  </a:lnTo>
                  <a:lnTo>
                    <a:pt x="3224" y="11626"/>
                  </a:lnTo>
                  <a:lnTo>
                    <a:pt x="3273" y="11552"/>
                  </a:lnTo>
                  <a:lnTo>
                    <a:pt x="3370" y="11504"/>
                  </a:lnTo>
                  <a:lnTo>
                    <a:pt x="3468" y="11504"/>
                  </a:lnTo>
                  <a:lnTo>
                    <a:pt x="3541" y="11528"/>
                  </a:lnTo>
                  <a:lnTo>
                    <a:pt x="3615" y="11601"/>
                  </a:lnTo>
                  <a:lnTo>
                    <a:pt x="3663" y="11675"/>
                  </a:lnTo>
                  <a:lnTo>
                    <a:pt x="3663" y="11772"/>
                  </a:lnTo>
                  <a:lnTo>
                    <a:pt x="3639" y="11870"/>
                  </a:lnTo>
                  <a:lnTo>
                    <a:pt x="3444" y="12187"/>
                  </a:lnTo>
                  <a:lnTo>
                    <a:pt x="3761" y="12334"/>
                  </a:lnTo>
                  <a:lnTo>
                    <a:pt x="4103" y="12480"/>
                  </a:lnTo>
                  <a:lnTo>
                    <a:pt x="4445" y="12603"/>
                  </a:lnTo>
                  <a:lnTo>
                    <a:pt x="4787" y="12700"/>
                  </a:lnTo>
                  <a:lnTo>
                    <a:pt x="5129" y="12798"/>
                  </a:lnTo>
                  <a:lnTo>
                    <a:pt x="5495" y="12847"/>
                  </a:lnTo>
                  <a:lnTo>
                    <a:pt x="5862" y="12896"/>
                  </a:lnTo>
                  <a:lnTo>
                    <a:pt x="6228" y="12920"/>
                  </a:lnTo>
                  <a:lnTo>
                    <a:pt x="6228" y="12358"/>
                  </a:lnTo>
                  <a:lnTo>
                    <a:pt x="6252" y="12261"/>
                  </a:lnTo>
                  <a:lnTo>
                    <a:pt x="6301" y="12187"/>
                  </a:lnTo>
                  <a:lnTo>
                    <a:pt x="6374" y="12139"/>
                  </a:lnTo>
                  <a:lnTo>
                    <a:pt x="6472" y="12114"/>
                  </a:lnTo>
                  <a:lnTo>
                    <a:pt x="6570" y="12139"/>
                  </a:lnTo>
                  <a:lnTo>
                    <a:pt x="6643" y="12187"/>
                  </a:lnTo>
                  <a:lnTo>
                    <a:pt x="6692" y="12261"/>
                  </a:lnTo>
                  <a:lnTo>
                    <a:pt x="6716" y="12358"/>
                  </a:lnTo>
                  <a:lnTo>
                    <a:pt x="6716" y="12920"/>
                  </a:lnTo>
                  <a:lnTo>
                    <a:pt x="7083" y="12896"/>
                  </a:lnTo>
                  <a:lnTo>
                    <a:pt x="7449" y="12847"/>
                  </a:lnTo>
                  <a:lnTo>
                    <a:pt x="7815" y="12798"/>
                  </a:lnTo>
                  <a:lnTo>
                    <a:pt x="8157" y="12700"/>
                  </a:lnTo>
                  <a:lnTo>
                    <a:pt x="8499" y="12603"/>
                  </a:lnTo>
                  <a:lnTo>
                    <a:pt x="8841" y="12480"/>
                  </a:lnTo>
                  <a:lnTo>
                    <a:pt x="9183" y="12334"/>
                  </a:lnTo>
                  <a:lnTo>
                    <a:pt x="9501" y="12187"/>
                  </a:lnTo>
                  <a:lnTo>
                    <a:pt x="9305" y="11870"/>
                  </a:lnTo>
                  <a:lnTo>
                    <a:pt x="9281" y="11772"/>
                  </a:lnTo>
                  <a:lnTo>
                    <a:pt x="9281" y="11675"/>
                  </a:lnTo>
                  <a:lnTo>
                    <a:pt x="9330" y="11601"/>
                  </a:lnTo>
                  <a:lnTo>
                    <a:pt x="9403" y="11528"/>
                  </a:lnTo>
                  <a:lnTo>
                    <a:pt x="9476" y="11504"/>
                  </a:lnTo>
                  <a:lnTo>
                    <a:pt x="9574" y="11504"/>
                  </a:lnTo>
                  <a:lnTo>
                    <a:pt x="9672" y="11552"/>
                  </a:lnTo>
                  <a:lnTo>
                    <a:pt x="9720" y="11626"/>
                  </a:lnTo>
                  <a:lnTo>
                    <a:pt x="9916" y="11943"/>
                  </a:lnTo>
                  <a:lnTo>
                    <a:pt x="10209" y="11723"/>
                  </a:lnTo>
                  <a:lnTo>
                    <a:pt x="10502" y="11504"/>
                  </a:lnTo>
                  <a:lnTo>
                    <a:pt x="10771" y="11284"/>
                  </a:lnTo>
                  <a:lnTo>
                    <a:pt x="11039" y="11040"/>
                  </a:lnTo>
                  <a:lnTo>
                    <a:pt x="11283" y="10771"/>
                  </a:lnTo>
                  <a:lnTo>
                    <a:pt x="11528" y="10502"/>
                  </a:lnTo>
                  <a:lnTo>
                    <a:pt x="11747" y="10209"/>
                  </a:lnTo>
                  <a:lnTo>
                    <a:pt x="11943" y="9892"/>
                  </a:lnTo>
                  <a:lnTo>
                    <a:pt x="11625" y="9721"/>
                  </a:lnTo>
                  <a:lnTo>
                    <a:pt x="11552" y="9647"/>
                  </a:lnTo>
                  <a:lnTo>
                    <a:pt x="11503" y="9574"/>
                  </a:lnTo>
                  <a:lnTo>
                    <a:pt x="11503" y="9476"/>
                  </a:lnTo>
                  <a:lnTo>
                    <a:pt x="11528" y="9379"/>
                  </a:lnTo>
                  <a:lnTo>
                    <a:pt x="11601" y="9305"/>
                  </a:lnTo>
                  <a:lnTo>
                    <a:pt x="11674" y="9281"/>
                  </a:lnTo>
                  <a:lnTo>
                    <a:pt x="11772" y="9257"/>
                  </a:lnTo>
                  <a:lnTo>
                    <a:pt x="11870" y="9305"/>
                  </a:lnTo>
                  <a:lnTo>
                    <a:pt x="12187" y="9476"/>
                  </a:lnTo>
                  <a:lnTo>
                    <a:pt x="12358" y="9159"/>
                  </a:lnTo>
                  <a:lnTo>
                    <a:pt x="12480" y="8841"/>
                  </a:lnTo>
                  <a:lnTo>
                    <a:pt x="12602" y="8500"/>
                  </a:lnTo>
                  <a:lnTo>
                    <a:pt x="12724" y="8158"/>
                  </a:lnTo>
                  <a:lnTo>
                    <a:pt x="12798" y="7791"/>
                  </a:lnTo>
                  <a:lnTo>
                    <a:pt x="12871" y="7449"/>
                  </a:lnTo>
                  <a:lnTo>
                    <a:pt x="12920" y="7083"/>
                  </a:lnTo>
                  <a:lnTo>
                    <a:pt x="12944" y="6717"/>
                  </a:lnTo>
                  <a:lnTo>
                    <a:pt x="12382" y="6717"/>
                  </a:lnTo>
                  <a:lnTo>
                    <a:pt x="12285" y="6692"/>
                  </a:lnTo>
                  <a:lnTo>
                    <a:pt x="12187" y="6643"/>
                  </a:lnTo>
                  <a:lnTo>
                    <a:pt x="12138" y="6546"/>
                  </a:lnTo>
                  <a:lnTo>
                    <a:pt x="12138" y="6472"/>
                  </a:lnTo>
                  <a:lnTo>
                    <a:pt x="12138" y="6375"/>
                  </a:lnTo>
                  <a:lnTo>
                    <a:pt x="12187" y="6277"/>
                  </a:lnTo>
                  <a:lnTo>
                    <a:pt x="12285" y="6228"/>
                  </a:lnTo>
                  <a:lnTo>
                    <a:pt x="12944" y="6228"/>
                  </a:lnTo>
                  <a:lnTo>
                    <a:pt x="12920" y="5837"/>
                  </a:lnTo>
                  <a:lnTo>
                    <a:pt x="12871" y="5471"/>
                  </a:lnTo>
                  <a:lnTo>
                    <a:pt x="12798" y="5129"/>
                  </a:lnTo>
                  <a:lnTo>
                    <a:pt x="12724" y="4763"/>
                  </a:lnTo>
                  <a:lnTo>
                    <a:pt x="12602" y="4421"/>
                  </a:lnTo>
                  <a:lnTo>
                    <a:pt x="12480" y="4079"/>
                  </a:lnTo>
                  <a:lnTo>
                    <a:pt x="12358" y="3761"/>
                  </a:lnTo>
                  <a:lnTo>
                    <a:pt x="12187" y="3444"/>
                  </a:lnTo>
                  <a:lnTo>
                    <a:pt x="11870" y="3639"/>
                  </a:lnTo>
                  <a:lnTo>
                    <a:pt x="11821" y="3664"/>
                  </a:lnTo>
                  <a:lnTo>
                    <a:pt x="11699" y="3664"/>
                  </a:lnTo>
                  <a:lnTo>
                    <a:pt x="11625" y="3639"/>
                  </a:lnTo>
                  <a:lnTo>
                    <a:pt x="11577" y="3590"/>
                  </a:lnTo>
                  <a:lnTo>
                    <a:pt x="11528" y="3542"/>
                  </a:lnTo>
                  <a:lnTo>
                    <a:pt x="11503" y="3444"/>
                  </a:lnTo>
                  <a:lnTo>
                    <a:pt x="11503" y="3346"/>
                  </a:lnTo>
                  <a:lnTo>
                    <a:pt x="11552" y="3273"/>
                  </a:lnTo>
                  <a:lnTo>
                    <a:pt x="11625" y="3200"/>
                  </a:lnTo>
                  <a:lnTo>
                    <a:pt x="11943" y="3029"/>
                  </a:lnTo>
                  <a:lnTo>
                    <a:pt x="11747" y="2711"/>
                  </a:lnTo>
                  <a:lnTo>
                    <a:pt x="11528" y="2418"/>
                  </a:lnTo>
                  <a:lnTo>
                    <a:pt x="11283" y="2150"/>
                  </a:lnTo>
                  <a:lnTo>
                    <a:pt x="11039" y="1881"/>
                  </a:lnTo>
                  <a:lnTo>
                    <a:pt x="10771" y="1637"/>
                  </a:lnTo>
                  <a:lnTo>
                    <a:pt x="10502" y="1417"/>
                  </a:lnTo>
                  <a:lnTo>
                    <a:pt x="10209" y="1197"/>
                  </a:lnTo>
                  <a:lnTo>
                    <a:pt x="9916" y="977"/>
                  </a:lnTo>
                  <a:lnTo>
                    <a:pt x="9720" y="1295"/>
                  </a:lnTo>
                  <a:lnTo>
                    <a:pt x="9696" y="1368"/>
                  </a:lnTo>
                  <a:lnTo>
                    <a:pt x="9647" y="1392"/>
                  </a:lnTo>
                  <a:lnTo>
                    <a:pt x="9574" y="1417"/>
                  </a:lnTo>
                  <a:lnTo>
                    <a:pt x="9452" y="1417"/>
                  </a:lnTo>
                  <a:lnTo>
                    <a:pt x="9403" y="1392"/>
                  </a:lnTo>
                  <a:lnTo>
                    <a:pt x="9330" y="1344"/>
                  </a:lnTo>
                  <a:lnTo>
                    <a:pt x="9281" y="1246"/>
                  </a:lnTo>
                  <a:lnTo>
                    <a:pt x="9281" y="1148"/>
                  </a:lnTo>
                  <a:lnTo>
                    <a:pt x="9305" y="1050"/>
                  </a:lnTo>
                  <a:lnTo>
                    <a:pt x="9501" y="733"/>
                  </a:lnTo>
                  <a:lnTo>
                    <a:pt x="9183" y="586"/>
                  </a:lnTo>
                  <a:lnTo>
                    <a:pt x="8841" y="440"/>
                  </a:lnTo>
                  <a:lnTo>
                    <a:pt x="8499" y="318"/>
                  </a:lnTo>
                  <a:lnTo>
                    <a:pt x="8157" y="220"/>
                  </a:lnTo>
                  <a:lnTo>
                    <a:pt x="7815" y="122"/>
                  </a:lnTo>
                  <a:lnTo>
                    <a:pt x="7449" y="74"/>
                  </a:lnTo>
                  <a:lnTo>
                    <a:pt x="7083" y="25"/>
                  </a:lnTo>
                  <a:lnTo>
                    <a:pt x="6716" y="0"/>
                  </a:lnTo>
                  <a:lnTo>
                    <a:pt x="6716" y="562"/>
                  </a:lnTo>
                  <a:lnTo>
                    <a:pt x="6692" y="660"/>
                  </a:lnTo>
                  <a:lnTo>
                    <a:pt x="6643" y="733"/>
                  </a:lnTo>
                  <a:lnTo>
                    <a:pt x="6570" y="782"/>
                  </a:lnTo>
                  <a:lnTo>
                    <a:pt x="6472" y="806"/>
                  </a:lnTo>
                  <a:lnTo>
                    <a:pt x="6374" y="782"/>
                  </a:lnTo>
                  <a:lnTo>
                    <a:pt x="6301" y="733"/>
                  </a:lnTo>
                  <a:lnTo>
                    <a:pt x="6252" y="660"/>
                  </a:lnTo>
                  <a:lnTo>
                    <a:pt x="6228" y="562"/>
                  </a:lnTo>
                  <a:lnTo>
                    <a:pt x="622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10" name="Google Shape;4110;p39"/>
          <p:cNvGrpSpPr/>
          <p:nvPr/>
        </p:nvGrpSpPr>
        <p:grpSpPr>
          <a:xfrm>
            <a:off x="432788" y="1261685"/>
            <a:ext cx="219648" cy="265845"/>
            <a:chOff x="584925" y="922575"/>
            <a:chExt cx="415200" cy="502525"/>
          </a:xfrm>
          <a:solidFill>
            <a:srgbClr val="28209A"/>
          </a:solidFill>
        </p:grpSpPr>
        <p:sp>
          <p:nvSpPr>
            <p:cNvPr id="4111" name="Google Shape;4111;p39"/>
            <p:cNvSpPr/>
            <p:nvPr/>
          </p:nvSpPr>
          <p:spPr>
            <a:xfrm>
              <a:off x="584925" y="961025"/>
              <a:ext cx="378575" cy="464075"/>
            </a:xfrm>
            <a:custGeom>
              <a:avLst/>
              <a:gdLst/>
              <a:ahLst/>
              <a:cxnLst/>
              <a:rect l="l" t="t" r="r" b="b"/>
              <a:pathLst>
                <a:path w="15143" h="18563" extrusionOk="0">
                  <a:moveTo>
                    <a:pt x="782" y="1"/>
                  </a:moveTo>
                  <a:lnTo>
                    <a:pt x="635" y="25"/>
                  </a:lnTo>
                  <a:lnTo>
                    <a:pt x="489" y="50"/>
                  </a:lnTo>
                  <a:lnTo>
                    <a:pt x="342" y="123"/>
                  </a:lnTo>
                  <a:lnTo>
                    <a:pt x="220" y="196"/>
                  </a:lnTo>
                  <a:lnTo>
                    <a:pt x="122" y="294"/>
                  </a:lnTo>
                  <a:lnTo>
                    <a:pt x="73" y="416"/>
                  </a:lnTo>
                  <a:lnTo>
                    <a:pt x="24" y="563"/>
                  </a:lnTo>
                  <a:lnTo>
                    <a:pt x="0" y="709"/>
                  </a:lnTo>
                  <a:lnTo>
                    <a:pt x="0" y="17708"/>
                  </a:lnTo>
                  <a:lnTo>
                    <a:pt x="24" y="17879"/>
                  </a:lnTo>
                  <a:lnTo>
                    <a:pt x="73" y="18025"/>
                  </a:lnTo>
                  <a:lnTo>
                    <a:pt x="122" y="18172"/>
                  </a:lnTo>
                  <a:lnTo>
                    <a:pt x="220" y="18294"/>
                  </a:lnTo>
                  <a:lnTo>
                    <a:pt x="342" y="18416"/>
                  </a:lnTo>
                  <a:lnTo>
                    <a:pt x="489" y="18489"/>
                  </a:lnTo>
                  <a:lnTo>
                    <a:pt x="635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8"/>
                  </a:lnTo>
                  <a:lnTo>
                    <a:pt x="14654" y="18489"/>
                  </a:lnTo>
                  <a:lnTo>
                    <a:pt x="14800" y="18416"/>
                  </a:lnTo>
                  <a:lnTo>
                    <a:pt x="14923" y="18294"/>
                  </a:lnTo>
                  <a:lnTo>
                    <a:pt x="15020" y="18172"/>
                  </a:lnTo>
                  <a:lnTo>
                    <a:pt x="15069" y="18025"/>
                  </a:lnTo>
                  <a:lnTo>
                    <a:pt x="15118" y="17879"/>
                  </a:lnTo>
                  <a:lnTo>
                    <a:pt x="15142" y="17708"/>
                  </a:lnTo>
                  <a:lnTo>
                    <a:pt x="15142" y="17586"/>
                  </a:lnTo>
                  <a:lnTo>
                    <a:pt x="1759" y="17586"/>
                  </a:lnTo>
                  <a:lnTo>
                    <a:pt x="1612" y="17561"/>
                  </a:lnTo>
                  <a:lnTo>
                    <a:pt x="1465" y="17512"/>
                  </a:lnTo>
                  <a:lnTo>
                    <a:pt x="1319" y="17439"/>
                  </a:lnTo>
                  <a:lnTo>
                    <a:pt x="1197" y="17317"/>
                  </a:lnTo>
                  <a:lnTo>
                    <a:pt x="1099" y="17195"/>
                  </a:lnTo>
                  <a:lnTo>
                    <a:pt x="1050" y="17048"/>
                  </a:lnTo>
                  <a:lnTo>
                    <a:pt x="1001" y="16902"/>
                  </a:lnTo>
                  <a:lnTo>
                    <a:pt x="977" y="16731"/>
                  </a:lnTo>
                  <a:lnTo>
                    <a:pt x="97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2" name="Google Shape;4112;p39"/>
            <p:cNvSpPr/>
            <p:nvPr/>
          </p:nvSpPr>
          <p:spPr>
            <a:xfrm>
              <a:off x="621550" y="92257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0">
                  <a:moveTo>
                    <a:pt x="13140" y="6472"/>
                  </a:moveTo>
                  <a:lnTo>
                    <a:pt x="13238" y="6497"/>
                  </a:lnTo>
                  <a:lnTo>
                    <a:pt x="13311" y="6546"/>
                  </a:lnTo>
                  <a:lnTo>
                    <a:pt x="13360" y="6619"/>
                  </a:lnTo>
                  <a:lnTo>
                    <a:pt x="13384" y="6717"/>
                  </a:lnTo>
                  <a:lnTo>
                    <a:pt x="13360" y="6814"/>
                  </a:lnTo>
                  <a:lnTo>
                    <a:pt x="13311" y="6888"/>
                  </a:lnTo>
                  <a:lnTo>
                    <a:pt x="13238" y="6936"/>
                  </a:lnTo>
                  <a:lnTo>
                    <a:pt x="13140" y="6961"/>
                  </a:lnTo>
                  <a:lnTo>
                    <a:pt x="2003" y="6961"/>
                  </a:lnTo>
                  <a:lnTo>
                    <a:pt x="1905" y="6936"/>
                  </a:lnTo>
                  <a:lnTo>
                    <a:pt x="1832" y="6888"/>
                  </a:lnTo>
                  <a:lnTo>
                    <a:pt x="1783" y="6814"/>
                  </a:lnTo>
                  <a:lnTo>
                    <a:pt x="1759" y="6717"/>
                  </a:lnTo>
                  <a:lnTo>
                    <a:pt x="1783" y="6619"/>
                  </a:lnTo>
                  <a:lnTo>
                    <a:pt x="1832" y="6546"/>
                  </a:lnTo>
                  <a:lnTo>
                    <a:pt x="1905" y="6497"/>
                  </a:lnTo>
                  <a:lnTo>
                    <a:pt x="2003" y="6472"/>
                  </a:lnTo>
                  <a:close/>
                  <a:moveTo>
                    <a:pt x="13238" y="8793"/>
                  </a:moveTo>
                  <a:lnTo>
                    <a:pt x="13311" y="8866"/>
                  </a:lnTo>
                  <a:lnTo>
                    <a:pt x="13360" y="8939"/>
                  </a:lnTo>
                  <a:lnTo>
                    <a:pt x="13384" y="9037"/>
                  </a:lnTo>
                  <a:lnTo>
                    <a:pt x="13360" y="9135"/>
                  </a:lnTo>
                  <a:lnTo>
                    <a:pt x="13311" y="9208"/>
                  </a:lnTo>
                  <a:lnTo>
                    <a:pt x="13238" y="9257"/>
                  </a:lnTo>
                  <a:lnTo>
                    <a:pt x="13140" y="9281"/>
                  </a:lnTo>
                  <a:lnTo>
                    <a:pt x="2003" y="9281"/>
                  </a:lnTo>
                  <a:lnTo>
                    <a:pt x="1905" y="9257"/>
                  </a:lnTo>
                  <a:lnTo>
                    <a:pt x="1832" y="9208"/>
                  </a:lnTo>
                  <a:lnTo>
                    <a:pt x="1783" y="9135"/>
                  </a:lnTo>
                  <a:lnTo>
                    <a:pt x="1759" y="9037"/>
                  </a:lnTo>
                  <a:lnTo>
                    <a:pt x="1783" y="8939"/>
                  </a:lnTo>
                  <a:lnTo>
                    <a:pt x="1832" y="8866"/>
                  </a:lnTo>
                  <a:lnTo>
                    <a:pt x="1905" y="8793"/>
                  </a:lnTo>
                  <a:close/>
                  <a:moveTo>
                    <a:pt x="13140" y="11088"/>
                  </a:moveTo>
                  <a:lnTo>
                    <a:pt x="13238" y="11113"/>
                  </a:lnTo>
                  <a:lnTo>
                    <a:pt x="13311" y="11162"/>
                  </a:lnTo>
                  <a:lnTo>
                    <a:pt x="13360" y="11235"/>
                  </a:lnTo>
                  <a:lnTo>
                    <a:pt x="13384" y="11333"/>
                  </a:lnTo>
                  <a:lnTo>
                    <a:pt x="13360" y="11430"/>
                  </a:lnTo>
                  <a:lnTo>
                    <a:pt x="13311" y="11504"/>
                  </a:lnTo>
                  <a:lnTo>
                    <a:pt x="13238" y="11552"/>
                  </a:lnTo>
                  <a:lnTo>
                    <a:pt x="13140" y="11577"/>
                  </a:lnTo>
                  <a:lnTo>
                    <a:pt x="2003" y="11577"/>
                  </a:lnTo>
                  <a:lnTo>
                    <a:pt x="1905" y="11552"/>
                  </a:lnTo>
                  <a:lnTo>
                    <a:pt x="1832" y="11504"/>
                  </a:lnTo>
                  <a:lnTo>
                    <a:pt x="1783" y="11430"/>
                  </a:lnTo>
                  <a:lnTo>
                    <a:pt x="1759" y="11333"/>
                  </a:lnTo>
                  <a:lnTo>
                    <a:pt x="1783" y="11235"/>
                  </a:lnTo>
                  <a:lnTo>
                    <a:pt x="1832" y="11162"/>
                  </a:lnTo>
                  <a:lnTo>
                    <a:pt x="1905" y="11113"/>
                  </a:lnTo>
                  <a:lnTo>
                    <a:pt x="2003" y="11088"/>
                  </a:lnTo>
                  <a:close/>
                  <a:moveTo>
                    <a:pt x="8255" y="13409"/>
                  </a:moveTo>
                  <a:lnTo>
                    <a:pt x="8353" y="13433"/>
                  </a:lnTo>
                  <a:lnTo>
                    <a:pt x="8426" y="13482"/>
                  </a:lnTo>
                  <a:lnTo>
                    <a:pt x="8475" y="13555"/>
                  </a:lnTo>
                  <a:lnTo>
                    <a:pt x="8500" y="13653"/>
                  </a:lnTo>
                  <a:lnTo>
                    <a:pt x="8475" y="13750"/>
                  </a:lnTo>
                  <a:lnTo>
                    <a:pt x="8426" y="13824"/>
                  </a:lnTo>
                  <a:lnTo>
                    <a:pt x="8353" y="13873"/>
                  </a:lnTo>
                  <a:lnTo>
                    <a:pt x="8255" y="13897"/>
                  </a:lnTo>
                  <a:lnTo>
                    <a:pt x="2003" y="13897"/>
                  </a:lnTo>
                  <a:lnTo>
                    <a:pt x="1905" y="13873"/>
                  </a:lnTo>
                  <a:lnTo>
                    <a:pt x="1832" y="13824"/>
                  </a:lnTo>
                  <a:lnTo>
                    <a:pt x="1783" y="13750"/>
                  </a:lnTo>
                  <a:lnTo>
                    <a:pt x="1759" y="13653"/>
                  </a:lnTo>
                  <a:lnTo>
                    <a:pt x="1783" y="13555"/>
                  </a:lnTo>
                  <a:lnTo>
                    <a:pt x="1832" y="13482"/>
                  </a:lnTo>
                  <a:lnTo>
                    <a:pt x="1905" y="13433"/>
                  </a:lnTo>
                  <a:lnTo>
                    <a:pt x="2003" y="13409"/>
                  </a:lnTo>
                  <a:close/>
                  <a:moveTo>
                    <a:pt x="635" y="0"/>
                  </a:moveTo>
                  <a:lnTo>
                    <a:pt x="489" y="49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3" y="342"/>
                  </a:lnTo>
                  <a:lnTo>
                    <a:pt x="74" y="464"/>
                  </a:lnTo>
                  <a:lnTo>
                    <a:pt x="25" y="611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5" y="17927"/>
                  </a:lnTo>
                  <a:lnTo>
                    <a:pt x="74" y="18073"/>
                  </a:lnTo>
                  <a:lnTo>
                    <a:pt x="123" y="18195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95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5" y="3835"/>
                  </a:lnTo>
                  <a:lnTo>
                    <a:pt x="12065" y="3761"/>
                  </a:lnTo>
                  <a:lnTo>
                    <a:pt x="11846" y="3639"/>
                  </a:lnTo>
                  <a:lnTo>
                    <a:pt x="11650" y="3468"/>
                  </a:lnTo>
                  <a:lnTo>
                    <a:pt x="11504" y="3297"/>
                  </a:lnTo>
                  <a:lnTo>
                    <a:pt x="11382" y="3078"/>
                  </a:lnTo>
                  <a:lnTo>
                    <a:pt x="11308" y="2833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3" name="Google Shape;4113;p39"/>
            <p:cNvSpPr/>
            <p:nvPr/>
          </p:nvSpPr>
          <p:spPr>
            <a:xfrm>
              <a:off x="915850" y="922575"/>
              <a:ext cx="84275" cy="84275"/>
            </a:xfrm>
            <a:custGeom>
              <a:avLst/>
              <a:gdLst/>
              <a:ahLst/>
              <a:cxnLst/>
              <a:rect l="l" t="t" r="r" b="b"/>
              <a:pathLst>
                <a:path w="3371" h="3371" extrusionOk="0">
                  <a:moveTo>
                    <a:pt x="0" y="0"/>
                  </a:moveTo>
                  <a:lnTo>
                    <a:pt x="0" y="2589"/>
                  </a:lnTo>
                  <a:lnTo>
                    <a:pt x="0" y="2736"/>
                  </a:lnTo>
                  <a:lnTo>
                    <a:pt x="49" y="2882"/>
                  </a:lnTo>
                  <a:lnTo>
                    <a:pt x="122" y="3029"/>
                  </a:lnTo>
                  <a:lnTo>
                    <a:pt x="220" y="3126"/>
                  </a:lnTo>
                  <a:lnTo>
                    <a:pt x="342" y="3224"/>
                  </a:lnTo>
                  <a:lnTo>
                    <a:pt x="464" y="3297"/>
                  </a:lnTo>
                  <a:lnTo>
                    <a:pt x="611" y="3346"/>
                  </a:lnTo>
                  <a:lnTo>
                    <a:pt x="782" y="3371"/>
                  </a:lnTo>
                  <a:lnTo>
                    <a:pt x="3371" y="337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14" name="Google Shape;4114;p39"/>
          <p:cNvGrpSpPr/>
          <p:nvPr/>
        </p:nvGrpSpPr>
        <p:grpSpPr>
          <a:xfrm>
            <a:off x="986094" y="1258548"/>
            <a:ext cx="232583" cy="277153"/>
            <a:chOff x="1246775" y="910975"/>
            <a:chExt cx="439650" cy="523900"/>
          </a:xfrm>
          <a:solidFill>
            <a:srgbClr val="28209A"/>
          </a:solidFill>
        </p:grpSpPr>
        <p:sp>
          <p:nvSpPr>
            <p:cNvPr id="4115" name="Google Shape;4115;p39"/>
            <p:cNvSpPr/>
            <p:nvPr/>
          </p:nvSpPr>
          <p:spPr>
            <a:xfrm>
              <a:off x="1246775" y="970800"/>
              <a:ext cx="378575" cy="464075"/>
            </a:xfrm>
            <a:custGeom>
              <a:avLst/>
              <a:gdLst/>
              <a:ahLst/>
              <a:cxnLst/>
              <a:rect l="l" t="t" r="r" b="b"/>
              <a:pathLst>
                <a:path w="15143" h="18563" extrusionOk="0">
                  <a:moveTo>
                    <a:pt x="782" y="1"/>
                  </a:moveTo>
                  <a:lnTo>
                    <a:pt x="636" y="25"/>
                  </a:lnTo>
                  <a:lnTo>
                    <a:pt x="489" y="50"/>
                  </a:lnTo>
                  <a:lnTo>
                    <a:pt x="343" y="123"/>
                  </a:lnTo>
                  <a:lnTo>
                    <a:pt x="220" y="221"/>
                  </a:lnTo>
                  <a:lnTo>
                    <a:pt x="123" y="318"/>
                  </a:lnTo>
                  <a:lnTo>
                    <a:pt x="74" y="465"/>
                  </a:lnTo>
                  <a:lnTo>
                    <a:pt x="25" y="587"/>
                  </a:lnTo>
                  <a:lnTo>
                    <a:pt x="1" y="758"/>
                  </a:lnTo>
                  <a:lnTo>
                    <a:pt x="1" y="17756"/>
                  </a:lnTo>
                  <a:lnTo>
                    <a:pt x="25" y="17903"/>
                  </a:lnTo>
                  <a:lnTo>
                    <a:pt x="74" y="18049"/>
                  </a:lnTo>
                  <a:lnTo>
                    <a:pt x="123" y="18196"/>
                  </a:lnTo>
                  <a:lnTo>
                    <a:pt x="220" y="18318"/>
                  </a:lnTo>
                  <a:lnTo>
                    <a:pt x="343" y="18416"/>
                  </a:lnTo>
                  <a:lnTo>
                    <a:pt x="489" y="18489"/>
                  </a:lnTo>
                  <a:lnTo>
                    <a:pt x="636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8"/>
                  </a:lnTo>
                  <a:lnTo>
                    <a:pt x="14654" y="18489"/>
                  </a:lnTo>
                  <a:lnTo>
                    <a:pt x="14801" y="18416"/>
                  </a:lnTo>
                  <a:lnTo>
                    <a:pt x="14923" y="18318"/>
                  </a:lnTo>
                  <a:lnTo>
                    <a:pt x="15021" y="18196"/>
                  </a:lnTo>
                  <a:lnTo>
                    <a:pt x="15070" y="18049"/>
                  </a:lnTo>
                  <a:lnTo>
                    <a:pt x="15118" y="17903"/>
                  </a:lnTo>
                  <a:lnTo>
                    <a:pt x="15143" y="17756"/>
                  </a:lnTo>
                  <a:lnTo>
                    <a:pt x="15143" y="16608"/>
                  </a:lnTo>
                  <a:lnTo>
                    <a:pt x="2736" y="16608"/>
                  </a:lnTo>
                  <a:lnTo>
                    <a:pt x="2589" y="16584"/>
                  </a:lnTo>
                  <a:lnTo>
                    <a:pt x="2443" y="16535"/>
                  </a:lnTo>
                  <a:lnTo>
                    <a:pt x="2296" y="16462"/>
                  </a:lnTo>
                  <a:lnTo>
                    <a:pt x="2174" y="16364"/>
                  </a:lnTo>
                  <a:lnTo>
                    <a:pt x="2077" y="16242"/>
                  </a:lnTo>
                  <a:lnTo>
                    <a:pt x="2028" y="16096"/>
                  </a:lnTo>
                  <a:lnTo>
                    <a:pt x="1979" y="15949"/>
                  </a:lnTo>
                  <a:lnTo>
                    <a:pt x="1954" y="15802"/>
                  </a:lnTo>
                  <a:lnTo>
                    <a:pt x="195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6" name="Google Shape;4116;p39"/>
            <p:cNvSpPr/>
            <p:nvPr/>
          </p:nvSpPr>
          <p:spPr>
            <a:xfrm>
              <a:off x="1307825" y="910975"/>
              <a:ext cx="378600" cy="464050"/>
            </a:xfrm>
            <a:custGeom>
              <a:avLst/>
              <a:gdLst/>
              <a:ahLst/>
              <a:cxnLst/>
              <a:rect l="l" t="t" r="r" b="b"/>
              <a:pathLst>
                <a:path w="15144" h="18562" extrusionOk="0">
                  <a:moveTo>
                    <a:pt x="782" y="0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4"/>
                  </a:lnTo>
                  <a:lnTo>
                    <a:pt x="123" y="342"/>
                  </a:lnTo>
                  <a:lnTo>
                    <a:pt x="74" y="489"/>
                  </a:lnTo>
                  <a:lnTo>
                    <a:pt x="25" y="635"/>
                  </a:lnTo>
                  <a:lnTo>
                    <a:pt x="1" y="782"/>
                  </a:lnTo>
                  <a:lnTo>
                    <a:pt x="1" y="17780"/>
                  </a:lnTo>
                  <a:lnTo>
                    <a:pt x="25" y="17951"/>
                  </a:lnTo>
                  <a:lnTo>
                    <a:pt x="74" y="18098"/>
                  </a:lnTo>
                  <a:lnTo>
                    <a:pt x="123" y="18220"/>
                  </a:lnTo>
                  <a:lnTo>
                    <a:pt x="221" y="18342"/>
                  </a:lnTo>
                  <a:lnTo>
                    <a:pt x="343" y="18440"/>
                  </a:lnTo>
                  <a:lnTo>
                    <a:pt x="489" y="18513"/>
                  </a:lnTo>
                  <a:lnTo>
                    <a:pt x="636" y="18562"/>
                  </a:lnTo>
                  <a:lnTo>
                    <a:pt x="14508" y="18562"/>
                  </a:lnTo>
                  <a:lnTo>
                    <a:pt x="14655" y="18513"/>
                  </a:lnTo>
                  <a:lnTo>
                    <a:pt x="14801" y="18440"/>
                  </a:lnTo>
                  <a:lnTo>
                    <a:pt x="14923" y="18342"/>
                  </a:lnTo>
                  <a:lnTo>
                    <a:pt x="15021" y="18220"/>
                  </a:lnTo>
                  <a:lnTo>
                    <a:pt x="15070" y="18098"/>
                  </a:lnTo>
                  <a:lnTo>
                    <a:pt x="15119" y="17951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6" y="3835"/>
                  </a:lnTo>
                  <a:lnTo>
                    <a:pt x="12066" y="3761"/>
                  </a:lnTo>
                  <a:lnTo>
                    <a:pt x="11846" y="3664"/>
                  </a:lnTo>
                  <a:lnTo>
                    <a:pt x="11651" y="3493"/>
                  </a:lnTo>
                  <a:lnTo>
                    <a:pt x="11504" y="3297"/>
                  </a:lnTo>
                  <a:lnTo>
                    <a:pt x="11382" y="3102"/>
                  </a:lnTo>
                  <a:lnTo>
                    <a:pt x="11309" y="2858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7" name="Google Shape;4117;p39"/>
            <p:cNvSpPr/>
            <p:nvPr/>
          </p:nvSpPr>
          <p:spPr>
            <a:xfrm>
              <a:off x="1602125" y="910975"/>
              <a:ext cx="84300" cy="84275"/>
            </a:xfrm>
            <a:custGeom>
              <a:avLst/>
              <a:gdLst/>
              <a:ahLst/>
              <a:cxnLst/>
              <a:rect l="l" t="t" r="r" b="b"/>
              <a:pathLst>
                <a:path w="3372" h="3371" extrusionOk="0">
                  <a:moveTo>
                    <a:pt x="1" y="0"/>
                  </a:moveTo>
                  <a:lnTo>
                    <a:pt x="1" y="2589"/>
                  </a:lnTo>
                  <a:lnTo>
                    <a:pt x="1" y="2760"/>
                  </a:lnTo>
                  <a:lnTo>
                    <a:pt x="50" y="2907"/>
                  </a:lnTo>
                  <a:lnTo>
                    <a:pt x="123" y="3029"/>
                  </a:lnTo>
                  <a:lnTo>
                    <a:pt x="221" y="3151"/>
                  </a:lnTo>
                  <a:lnTo>
                    <a:pt x="343" y="3249"/>
                  </a:lnTo>
                  <a:lnTo>
                    <a:pt x="465" y="3322"/>
                  </a:lnTo>
                  <a:lnTo>
                    <a:pt x="611" y="3371"/>
                  </a:lnTo>
                  <a:lnTo>
                    <a:pt x="3371" y="3371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18" name="Google Shape;4118;p39"/>
          <p:cNvGrpSpPr/>
          <p:nvPr/>
        </p:nvGrpSpPr>
        <p:grpSpPr>
          <a:xfrm>
            <a:off x="1554219" y="1277625"/>
            <a:ext cx="226763" cy="188648"/>
            <a:chOff x="1926350" y="995225"/>
            <a:chExt cx="428650" cy="356600"/>
          </a:xfrm>
          <a:solidFill>
            <a:srgbClr val="28209A"/>
          </a:solidFill>
        </p:grpSpPr>
        <p:sp>
          <p:nvSpPr>
            <p:cNvPr id="4119" name="Google Shape;4119;p39"/>
            <p:cNvSpPr/>
            <p:nvPr/>
          </p:nvSpPr>
          <p:spPr>
            <a:xfrm>
              <a:off x="1926350" y="1298075"/>
              <a:ext cx="208225" cy="53750"/>
            </a:xfrm>
            <a:custGeom>
              <a:avLst/>
              <a:gdLst/>
              <a:ahLst/>
              <a:cxnLst/>
              <a:rect l="l" t="t" r="r" b="b"/>
              <a:pathLst>
                <a:path w="8329" h="2150" extrusionOk="0">
                  <a:moveTo>
                    <a:pt x="0" y="0"/>
                  </a:moveTo>
                  <a:lnTo>
                    <a:pt x="0" y="489"/>
                  </a:lnTo>
                  <a:lnTo>
                    <a:pt x="25" y="635"/>
                  </a:lnTo>
                  <a:lnTo>
                    <a:pt x="74" y="758"/>
                  </a:lnTo>
                  <a:lnTo>
                    <a:pt x="147" y="855"/>
                  </a:lnTo>
                  <a:lnTo>
                    <a:pt x="245" y="953"/>
                  </a:lnTo>
                  <a:lnTo>
                    <a:pt x="391" y="1026"/>
                  </a:lnTo>
                  <a:lnTo>
                    <a:pt x="562" y="1051"/>
                  </a:lnTo>
                  <a:lnTo>
                    <a:pt x="733" y="1026"/>
                  </a:lnTo>
                  <a:lnTo>
                    <a:pt x="1295" y="855"/>
                  </a:lnTo>
                  <a:lnTo>
                    <a:pt x="1661" y="782"/>
                  </a:lnTo>
                  <a:lnTo>
                    <a:pt x="2076" y="684"/>
                  </a:lnTo>
                  <a:lnTo>
                    <a:pt x="2540" y="611"/>
                  </a:lnTo>
                  <a:lnTo>
                    <a:pt x="3029" y="562"/>
                  </a:lnTo>
                  <a:lnTo>
                    <a:pt x="3591" y="513"/>
                  </a:lnTo>
                  <a:lnTo>
                    <a:pt x="4177" y="489"/>
                  </a:lnTo>
                  <a:lnTo>
                    <a:pt x="4616" y="513"/>
                  </a:lnTo>
                  <a:lnTo>
                    <a:pt x="5032" y="538"/>
                  </a:lnTo>
                  <a:lnTo>
                    <a:pt x="5422" y="611"/>
                  </a:lnTo>
                  <a:lnTo>
                    <a:pt x="5789" y="684"/>
                  </a:lnTo>
                  <a:lnTo>
                    <a:pt x="6131" y="782"/>
                  </a:lnTo>
                  <a:lnTo>
                    <a:pt x="6448" y="880"/>
                  </a:lnTo>
                  <a:lnTo>
                    <a:pt x="6717" y="1002"/>
                  </a:lnTo>
                  <a:lnTo>
                    <a:pt x="6985" y="1124"/>
                  </a:lnTo>
                  <a:lnTo>
                    <a:pt x="7205" y="1246"/>
                  </a:lnTo>
                  <a:lnTo>
                    <a:pt x="7425" y="1393"/>
                  </a:lnTo>
                  <a:lnTo>
                    <a:pt x="7791" y="1661"/>
                  </a:lnTo>
                  <a:lnTo>
                    <a:pt x="8084" y="1930"/>
                  </a:lnTo>
                  <a:lnTo>
                    <a:pt x="8329" y="2150"/>
                  </a:lnTo>
                  <a:lnTo>
                    <a:pt x="8329" y="1661"/>
                  </a:lnTo>
                  <a:lnTo>
                    <a:pt x="8084" y="1441"/>
                  </a:lnTo>
                  <a:lnTo>
                    <a:pt x="7791" y="1173"/>
                  </a:lnTo>
                  <a:lnTo>
                    <a:pt x="7425" y="904"/>
                  </a:lnTo>
                  <a:lnTo>
                    <a:pt x="7205" y="758"/>
                  </a:lnTo>
                  <a:lnTo>
                    <a:pt x="6985" y="635"/>
                  </a:lnTo>
                  <a:lnTo>
                    <a:pt x="6717" y="513"/>
                  </a:lnTo>
                  <a:lnTo>
                    <a:pt x="6448" y="391"/>
                  </a:lnTo>
                  <a:lnTo>
                    <a:pt x="6131" y="294"/>
                  </a:lnTo>
                  <a:lnTo>
                    <a:pt x="5789" y="196"/>
                  </a:lnTo>
                  <a:lnTo>
                    <a:pt x="5422" y="123"/>
                  </a:lnTo>
                  <a:lnTo>
                    <a:pt x="5032" y="49"/>
                  </a:lnTo>
                  <a:lnTo>
                    <a:pt x="4616" y="25"/>
                  </a:lnTo>
                  <a:lnTo>
                    <a:pt x="4177" y="0"/>
                  </a:lnTo>
                  <a:lnTo>
                    <a:pt x="3591" y="25"/>
                  </a:lnTo>
                  <a:lnTo>
                    <a:pt x="3029" y="74"/>
                  </a:lnTo>
                  <a:lnTo>
                    <a:pt x="2540" y="123"/>
                  </a:lnTo>
                  <a:lnTo>
                    <a:pt x="2076" y="196"/>
                  </a:lnTo>
                  <a:lnTo>
                    <a:pt x="1661" y="294"/>
                  </a:lnTo>
                  <a:lnTo>
                    <a:pt x="1295" y="367"/>
                  </a:lnTo>
                  <a:lnTo>
                    <a:pt x="733" y="538"/>
                  </a:lnTo>
                  <a:lnTo>
                    <a:pt x="562" y="562"/>
                  </a:lnTo>
                  <a:lnTo>
                    <a:pt x="391" y="538"/>
                  </a:lnTo>
                  <a:lnTo>
                    <a:pt x="245" y="465"/>
                  </a:lnTo>
                  <a:lnTo>
                    <a:pt x="147" y="367"/>
                  </a:lnTo>
                  <a:lnTo>
                    <a:pt x="74" y="269"/>
                  </a:lnTo>
                  <a:lnTo>
                    <a:pt x="25" y="14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0" name="Google Shape;4120;p39"/>
            <p:cNvSpPr/>
            <p:nvPr/>
          </p:nvSpPr>
          <p:spPr>
            <a:xfrm>
              <a:off x="2146775" y="1298075"/>
              <a:ext cx="208225" cy="53750"/>
            </a:xfrm>
            <a:custGeom>
              <a:avLst/>
              <a:gdLst/>
              <a:ahLst/>
              <a:cxnLst/>
              <a:rect l="l" t="t" r="r" b="b"/>
              <a:pathLst>
                <a:path w="8329" h="2150" extrusionOk="0">
                  <a:moveTo>
                    <a:pt x="4152" y="0"/>
                  </a:moveTo>
                  <a:lnTo>
                    <a:pt x="3712" y="25"/>
                  </a:lnTo>
                  <a:lnTo>
                    <a:pt x="3297" y="49"/>
                  </a:lnTo>
                  <a:lnTo>
                    <a:pt x="2907" y="123"/>
                  </a:lnTo>
                  <a:lnTo>
                    <a:pt x="2540" y="196"/>
                  </a:lnTo>
                  <a:lnTo>
                    <a:pt x="2198" y="294"/>
                  </a:lnTo>
                  <a:lnTo>
                    <a:pt x="1881" y="391"/>
                  </a:lnTo>
                  <a:lnTo>
                    <a:pt x="1612" y="513"/>
                  </a:lnTo>
                  <a:lnTo>
                    <a:pt x="1343" y="635"/>
                  </a:lnTo>
                  <a:lnTo>
                    <a:pt x="1124" y="758"/>
                  </a:lnTo>
                  <a:lnTo>
                    <a:pt x="904" y="904"/>
                  </a:lnTo>
                  <a:lnTo>
                    <a:pt x="537" y="1173"/>
                  </a:lnTo>
                  <a:lnTo>
                    <a:pt x="244" y="1441"/>
                  </a:lnTo>
                  <a:lnTo>
                    <a:pt x="0" y="1661"/>
                  </a:lnTo>
                  <a:lnTo>
                    <a:pt x="0" y="2150"/>
                  </a:lnTo>
                  <a:lnTo>
                    <a:pt x="244" y="1930"/>
                  </a:lnTo>
                  <a:lnTo>
                    <a:pt x="537" y="1661"/>
                  </a:lnTo>
                  <a:lnTo>
                    <a:pt x="904" y="1393"/>
                  </a:lnTo>
                  <a:lnTo>
                    <a:pt x="1124" y="1246"/>
                  </a:lnTo>
                  <a:lnTo>
                    <a:pt x="1343" y="1124"/>
                  </a:lnTo>
                  <a:lnTo>
                    <a:pt x="1612" y="1002"/>
                  </a:lnTo>
                  <a:lnTo>
                    <a:pt x="1881" y="880"/>
                  </a:lnTo>
                  <a:lnTo>
                    <a:pt x="2198" y="782"/>
                  </a:lnTo>
                  <a:lnTo>
                    <a:pt x="2540" y="684"/>
                  </a:lnTo>
                  <a:lnTo>
                    <a:pt x="2907" y="611"/>
                  </a:lnTo>
                  <a:lnTo>
                    <a:pt x="3297" y="538"/>
                  </a:lnTo>
                  <a:lnTo>
                    <a:pt x="3712" y="513"/>
                  </a:lnTo>
                  <a:lnTo>
                    <a:pt x="4152" y="489"/>
                  </a:lnTo>
                  <a:lnTo>
                    <a:pt x="4738" y="513"/>
                  </a:lnTo>
                  <a:lnTo>
                    <a:pt x="5300" y="562"/>
                  </a:lnTo>
                  <a:lnTo>
                    <a:pt x="5788" y="611"/>
                  </a:lnTo>
                  <a:lnTo>
                    <a:pt x="6252" y="684"/>
                  </a:lnTo>
                  <a:lnTo>
                    <a:pt x="6668" y="782"/>
                  </a:lnTo>
                  <a:lnTo>
                    <a:pt x="7034" y="855"/>
                  </a:lnTo>
                  <a:lnTo>
                    <a:pt x="7596" y="1026"/>
                  </a:lnTo>
                  <a:lnTo>
                    <a:pt x="7767" y="1051"/>
                  </a:lnTo>
                  <a:lnTo>
                    <a:pt x="7938" y="1026"/>
                  </a:lnTo>
                  <a:lnTo>
                    <a:pt x="8084" y="953"/>
                  </a:lnTo>
                  <a:lnTo>
                    <a:pt x="8182" y="855"/>
                  </a:lnTo>
                  <a:lnTo>
                    <a:pt x="8255" y="758"/>
                  </a:lnTo>
                  <a:lnTo>
                    <a:pt x="8304" y="635"/>
                  </a:lnTo>
                  <a:lnTo>
                    <a:pt x="8328" y="489"/>
                  </a:lnTo>
                  <a:lnTo>
                    <a:pt x="8328" y="0"/>
                  </a:lnTo>
                  <a:lnTo>
                    <a:pt x="8304" y="147"/>
                  </a:lnTo>
                  <a:lnTo>
                    <a:pt x="8255" y="269"/>
                  </a:lnTo>
                  <a:lnTo>
                    <a:pt x="8182" y="367"/>
                  </a:lnTo>
                  <a:lnTo>
                    <a:pt x="8084" y="465"/>
                  </a:lnTo>
                  <a:lnTo>
                    <a:pt x="7938" y="538"/>
                  </a:lnTo>
                  <a:lnTo>
                    <a:pt x="7767" y="562"/>
                  </a:lnTo>
                  <a:lnTo>
                    <a:pt x="7596" y="538"/>
                  </a:lnTo>
                  <a:lnTo>
                    <a:pt x="7034" y="367"/>
                  </a:lnTo>
                  <a:lnTo>
                    <a:pt x="6668" y="294"/>
                  </a:lnTo>
                  <a:lnTo>
                    <a:pt x="6252" y="196"/>
                  </a:lnTo>
                  <a:lnTo>
                    <a:pt x="5788" y="123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1" name="Google Shape;4121;p39"/>
            <p:cNvSpPr/>
            <p:nvPr/>
          </p:nvSpPr>
          <p:spPr>
            <a:xfrm>
              <a:off x="1926350" y="995225"/>
              <a:ext cx="208225" cy="332175"/>
            </a:xfrm>
            <a:custGeom>
              <a:avLst/>
              <a:gdLst/>
              <a:ahLst/>
              <a:cxnLst/>
              <a:rect l="l" t="t" r="r" b="b"/>
              <a:pathLst>
                <a:path w="8329" h="13287" extrusionOk="0">
                  <a:moveTo>
                    <a:pt x="4177" y="1"/>
                  </a:moveTo>
                  <a:lnTo>
                    <a:pt x="3591" y="25"/>
                  </a:lnTo>
                  <a:lnTo>
                    <a:pt x="3029" y="74"/>
                  </a:lnTo>
                  <a:lnTo>
                    <a:pt x="2467" y="196"/>
                  </a:lnTo>
                  <a:lnTo>
                    <a:pt x="1905" y="343"/>
                  </a:lnTo>
                  <a:lnTo>
                    <a:pt x="1393" y="538"/>
                  </a:lnTo>
                  <a:lnTo>
                    <a:pt x="929" y="758"/>
                  </a:lnTo>
                  <a:lnTo>
                    <a:pt x="513" y="978"/>
                  </a:lnTo>
                  <a:lnTo>
                    <a:pt x="342" y="1124"/>
                  </a:lnTo>
                  <a:lnTo>
                    <a:pt x="196" y="1246"/>
                  </a:lnTo>
                  <a:lnTo>
                    <a:pt x="123" y="1319"/>
                  </a:lnTo>
                  <a:lnTo>
                    <a:pt x="49" y="1442"/>
                  </a:lnTo>
                  <a:lnTo>
                    <a:pt x="25" y="1539"/>
                  </a:lnTo>
                  <a:lnTo>
                    <a:pt x="0" y="1661"/>
                  </a:lnTo>
                  <a:lnTo>
                    <a:pt x="0" y="11626"/>
                  </a:lnTo>
                  <a:lnTo>
                    <a:pt x="25" y="11773"/>
                  </a:lnTo>
                  <a:lnTo>
                    <a:pt x="74" y="11895"/>
                  </a:lnTo>
                  <a:lnTo>
                    <a:pt x="147" y="11992"/>
                  </a:lnTo>
                  <a:lnTo>
                    <a:pt x="245" y="12090"/>
                  </a:lnTo>
                  <a:lnTo>
                    <a:pt x="391" y="12163"/>
                  </a:lnTo>
                  <a:lnTo>
                    <a:pt x="562" y="12188"/>
                  </a:lnTo>
                  <a:lnTo>
                    <a:pt x="733" y="12163"/>
                  </a:lnTo>
                  <a:lnTo>
                    <a:pt x="1295" y="11992"/>
                  </a:lnTo>
                  <a:lnTo>
                    <a:pt x="1661" y="11919"/>
                  </a:lnTo>
                  <a:lnTo>
                    <a:pt x="2076" y="11821"/>
                  </a:lnTo>
                  <a:lnTo>
                    <a:pt x="2540" y="11748"/>
                  </a:lnTo>
                  <a:lnTo>
                    <a:pt x="3029" y="11699"/>
                  </a:lnTo>
                  <a:lnTo>
                    <a:pt x="3591" y="11650"/>
                  </a:lnTo>
                  <a:lnTo>
                    <a:pt x="4177" y="11626"/>
                  </a:lnTo>
                  <a:lnTo>
                    <a:pt x="4616" y="11650"/>
                  </a:lnTo>
                  <a:lnTo>
                    <a:pt x="5032" y="11675"/>
                  </a:lnTo>
                  <a:lnTo>
                    <a:pt x="5422" y="11748"/>
                  </a:lnTo>
                  <a:lnTo>
                    <a:pt x="5789" y="11821"/>
                  </a:lnTo>
                  <a:lnTo>
                    <a:pt x="6131" y="11919"/>
                  </a:lnTo>
                  <a:lnTo>
                    <a:pt x="6448" y="12017"/>
                  </a:lnTo>
                  <a:lnTo>
                    <a:pt x="6717" y="12139"/>
                  </a:lnTo>
                  <a:lnTo>
                    <a:pt x="6985" y="12261"/>
                  </a:lnTo>
                  <a:lnTo>
                    <a:pt x="7205" y="12383"/>
                  </a:lnTo>
                  <a:lnTo>
                    <a:pt x="7425" y="12530"/>
                  </a:lnTo>
                  <a:lnTo>
                    <a:pt x="7791" y="12798"/>
                  </a:lnTo>
                  <a:lnTo>
                    <a:pt x="8084" y="13067"/>
                  </a:lnTo>
                  <a:lnTo>
                    <a:pt x="8329" y="13287"/>
                  </a:lnTo>
                  <a:lnTo>
                    <a:pt x="8329" y="2199"/>
                  </a:lnTo>
                  <a:lnTo>
                    <a:pt x="8329" y="2101"/>
                  </a:lnTo>
                  <a:lnTo>
                    <a:pt x="8280" y="1979"/>
                  </a:lnTo>
                  <a:lnTo>
                    <a:pt x="8231" y="1881"/>
                  </a:lnTo>
                  <a:lnTo>
                    <a:pt x="8158" y="1808"/>
                  </a:lnTo>
                  <a:lnTo>
                    <a:pt x="8036" y="1686"/>
                  </a:lnTo>
                  <a:lnTo>
                    <a:pt x="7767" y="1442"/>
                  </a:lnTo>
                  <a:lnTo>
                    <a:pt x="7449" y="1173"/>
                  </a:lnTo>
                  <a:lnTo>
                    <a:pt x="7083" y="904"/>
                  </a:lnTo>
                  <a:lnTo>
                    <a:pt x="6644" y="611"/>
                  </a:lnTo>
                  <a:lnTo>
                    <a:pt x="6375" y="489"/>
                  </a:lnTo>
                  <a:lnTo>
                    <a:pt x="6131" y="367"/>
                  </a:lnTo>
                  <a:lnTo>
                    <a:pt x="5838" y="269"/>
                  </a:lnTo>
                  <a:lnTo>
                    <a:pt x="5544" y="172"/>
                  </a:lnTo>
                  <a:lnTo>
                    <a:pt x="5227" y="98"/>
                  </a:lnTo>
                  <a:lnTo>
                    <a:pt x="4885" y="49"/>
                  </a:lnTo>
                  <a:lnTo>
                    <a:pt x="454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2" name="Google Shape;4122;p39"/>
            <p:cNvSpPr/>
            <p:nvPr/>
          </p:nvSpPr>
          <p:spPr>
            <a:xfrm>
              <a:off x="2146775" y="995225"/>
              <a:ext cx="208225" cy="332175"/>
            </a:xfrm>
            <a:custGeom>
              <a:avLst/>
              <a:gdLst/>
              <a:ahLst/>
              <a:cxnLst/>
              <a:rect l="l" t="t" r="r" b="b"/>
              <a:pathLst>
                <a:path w="8329" h="13287" extrusionOk="0">
                  <a:moveTo>
                    <a:pt x="3786" y="1"/>
                  </a:moveTo>
                  <a:lnTo>
                    <a:pt x="3444" y="49"/>
                  </a:lnTo>
                  <a:lnTo>
                    <a:pt x="3102" y="98"/>
                  </a:lnTo>
                  <a:lnTo>
                    <a:pt x="2784" y="172"/>
                  </a:lnTo>
                  <a:lnTo>
                    <a:pt x="2491" y="269"/>
                  </a:lnTo>
                  <a:lnTo>
                    <a:pt x="2198" y="367"/>
                  </a:lnTo>
                  <a:lnTo>
                    <a:pt x="1954" y="489"/>
                  </a:lnTo>
                  <a:lnTo>
                    <a:pt x="1685" y="611"/>
                  </a:lnTo>
                  <a:lnTo>
                    <a:pt x="1246" y="904"/>
                  </a:lnTo>
                  <a:lnTo>
                    <a:pt x="879" y="1173"/>
                  </a:lnTo>
                  <a:lnTo>
                    <a:pt x="562" y="1442"/>
                  </a:lnTo>
                  <a:lnTo>
                    <a:pt x="293" y="1686"/>
                  </a:lnTo>
                  <a:lnTo>
                    <a:pt x="171" y="1808"/>
                  </a:lnTo>
                  <a:lnTo>
                    <a:pt x="98" y="1881"/>
                  </a:lnTo>
                  <a:lnTo>
                    <a:pt x="49" y="1979"/>
                  </a:lnTo>
                  <a:lnTo>
                    <a:pt x="0" y="2101"/>
                  </a:lnTo>
                  <a:lnTo>
                    <a:pt x="0" y="2199"/>
                  </a:lnTo>
                  <a:lnTo>
                    <a:pt x="0" y="13287"/>
                  </a:lnTo>
                  <a:lnTo>
                    <a:pt x="244" y="13067"/>
                  </a:lnTo>
                  <a:lnTo>
                    <a:pt x="537" y="12798"/>
                  </a:lnTo>
                  <a:lnTo>
                    <a:pt x="904" y="12530"/>
                  </a:lnTo>
                  <a:lnTo>
                    <a:pt x="1124" y="12383"/>
                  </a:lnTo>
                  <a:lnTo>
                    <a:pt x="1343" y="12261"/>
                  </a:lnTo>
                  <a:lnTo>
                    <a:pt x="1612" y="12139"/>
                  </a:lnTo>
                  <a:lnTo>
                    <a:pt x="1881" y="12017"/>
                  </a:lnTo>
                  <a:lnTo>
                    <a:pt x="2198" y="11919"/>
                  </a:lnTo>
                  <a:lnTo>
                    <a:pt x="2540" y="11821"/>
                  </a:lnTo>
                  <a:lnTo>
                    <a:pt x="2907" y="11748"/>
                  </a:lnTo>
                  <a:lnTo>
                    <a:pt x="3297" y="11675"/>
                  </a:lnTo>
                  <a:lnTo>
                    <a:pt x="3712" y="11650"/>
                  </a:lnTo>
                  <a:lnTo>
                    <a:pt x="4152" y="11626"/>
                  </a:lnTo>
                  <a:lnTo>
                    <a:pt x="4738" y="11650"/>
                  </a:lnTo>
                  <a:lnTo>
                    <a:pt x="5300" y="11699"/>
                  </a:lnTo>
                  <a:lnTo>
                    <a:pt x="5788" y="11748"/>
                  </a:lnTo>
                  <a:lnTo>
                    <a:pt x="6252" y="11821"/>
                  </a:lnTo>
                  <a:lnTo>
                    <a:pt x="6668" y="11919"/>
                  </a:lnTo>
                  <a:lnTo>
                    <a:pt x="7034" y="11992"/>
                  </a:lnTo>
                  <a:lnTo>
                    <a:pt x="7596" y="12163"/>
                  </a:lnTo>
                  <a:lnTo>
                    <a:pt x="7767" y="12188"/>
                  </a:lnTo>
                  <a:lnTo>
                    <a:pt x="7938" y="12163"/>
                  </a:lnTo>
                  <a:lnTo>
                    <a:pt x="8084" y="12090"/>
                  </a:lnTo>
                  <a:lnTo>
                    <a:pt x="8182" y="11992"/>
                  </a:lnTo>
                  <a:lnTo>
                    <a:pt x="8255" y="11895"/>
                  </a:lnTo>
                  <a:lnTo>
                    <a:pt x="8304" y="11773"/>
                  </a:lnTo>
                  <a:lnTo>
                    <a:pt x="8328" y="11626"/>
                  </a:lnTo>
                  <a:lnTo>
                    <a:pt x="8328" y="1661"/>
                  </a:lnTo>
                  <a:lnTo>
                    <a:pt x="8304" y="1539"/>
                  </a:lnTo>
                  <a:lnTo>
                    <a:pt x="8280" y="1442"/>
                  </a:lnTo>
                  <a:lnTo>
                    <a:pt x="8206" y="1319"/>
                  </a:lnTo>
                  <a:lnTo>
                    <a:pt x="8133" y="1246"/>
                  </a:lnTo>
                  <a:lnTo>
                    <a:pt x="7987" y="1124"/>
                  </a:lnTo>
                  <a:lnTo>
                    <a:pt x="7816" y="978"/>
                  </a:lnTo>
                  <a:lnTo>
                    <a:pt x="7400" y="758"/>
                  </a:lnTo>
                  <a:lnTo>
                    <a:pt x="6936" y="538"/>
                  </a:lnTo>
                  <a:lnTo>
                    <a:pt x="6423" y="343"/>
                  </a:lnTo>
                  <a:lnTo>
                    <a:pt x="5862" y="196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23" name="Google Shape;4123;p39"/>
          <p:cNvSpPr/>
          <p:nvPr/>
        </p:nvSpPr>
        <p:spPr>
          <a:xfrm>
            <a:off x="2121904" y="1271011"/>
            <a:ext cx="221605" cy="220309"/>
          </a:xfrm>
          <a:custGeom>
            <a:avLst/>
            <a:gdLst/>
            <a:ahLst/>
            <a:cxnLst/>
            <a:rect l="l" t="t" r="r" b="b"/>
            <a:pathLst>
              <a:path w="16756" h="16658" extrusionOk="0">
                <a:moveTo>
                  <a:pt x="13287" y="2565"/>
                </a:moveTo>
                <a:lnTo>
                  <a:pt x="13482" y="2590"/>
                </a:lnTo>
                <a:lnTo>
                  <a:pt x="13653" y="2663"/>
                </a:lnTo>
                <a:lnTo>
                  <a:pt x="13800" y="2736"/>
                </a:lnTo>
                <a:lnTo>
                  <a:pt x="13922" y="2858"/>
                </a:lnTo>
                <a:lnTo>
                  <a:pt x="14069" y="3005"/>
                </a:lnTo>
                <a:lnTo>
                  <a:pt x="14142" y="3176"/>
                </a:lnTo>
                <a:lnTo>
                  <a:pt x="14191" y="3371"/>
                </a:lnTo>
                <a:lnTo>
                  <a:pt x="14215" y="3567"/>
                </a:lnTo>
                <a:lnTo>
                  <a:pt x="14191" y="3738"/>
                </a:lnTo>
                <a:lnTo>
                  <a:pt x="14142" y="3884"/>
                </a:lnTo>
                <a:lnTo>
                  <a:pt x="14069" y="4055"/>
                </a:lnTo>
                <a:lnTo>
                  <a:pt x="13922" y="4202"/>
                </a:lnTo>
                <a:lnTo>
                  <a:pt x="13800" y="4348"/>
                </a:lnTo>
                <a:lnTo>
                  <a:pt x="13653" y="4446"/>
                </a:lnTo>
                <a:lnTo>
                  <a:pt x="13482" y="4495"/>
                </a:lnTo>
                <a:lnTo>
                  <a:pt x="13067" y="4495"/>
                </a:lnTo>
                <a:lnTo>
                  <a:pt x="12896" y="4446"/>
                </a:lnTo>
                <a:lnTo>
                  <a:pt x="12725" y="4348"/>
                </a:lnTo>
                <a:lnTo>
                  <a:pt x="12554" y="4202"/>
                </a:lnTo>
                <a:lnTo>
                  <a:pt x="12481" y="4055"/>
                </a:lnTo>
                <a:lnTo>
                  <a:pt x="12408" y="3884"/>
                </a:lnTo>
                <a:lnTo>
                  <a:pt x="12359" y="3738"/>
                </a:lnTo>
                <a:lnTo>
                  <a:pt x="12359" y="3567"/>
                </a:lnTo>
                <a:lnTo>
                  <a:pt x="12359" y="3371"/>
                </a:lnTo>
                <a:lnTo>
                  <a:pt x="12408" y="3176"/>
                </a:lnTo>
                <a:lnTo>
                  <a:pt x="12481" y="3005"/>
                </a:lnTo>
                <a:lnTo>
                  <a:pt x="12554" y="2858"/>
                </a:lnTo>
                <a:lnTo>
                  <a:pt x="12725" y="2736"/>
                </a:lnTo>
                <a:lnTo>
                  <a:pt x="12896" y="2663"/>
                </a:lnTo>
                <a:lnTo>
                  <a:pt x="13067" y="2590"/>
                </a:lnTo>
                <a:lnTo>
                  <a:pt x="13287" y="2565"/>
                </a:lnTo>
                <a:close/>
                <a:moveTo>
                  <a:pt x="10845" y="1"/>
                </a:moveTo>
                <a:lnTo>
                  <a:pt x="10527" y="25"/>
                </a:lnTo>
                <a:lnTo>
                  <a:pt x="10210" y="74"/>
                </a:lnTo>
                <a:lnTo>
                  <a:pt x="9868" y="172"/>
                </a:lnTo>
                <a:lnTo>
                  <a:pt x="9477" y="318"/>
                </a:lnTo>
                <a:lnTo>
                  <a:pt x="9184" y="489"/>
                </a:lnTo>
                <a:lnTo>
                  <a:pt x="8891" y="660"/>
                </a:lnTo>
                <a:lnTo>
                  <a:pt x="8622" y="831"/>
                </a:lnTo>
                <a:lnTo>
                  <a:pt x="8525" y="953"/>
                </a:lnTo>
                <a:lnTo>
                  <a:pt x="8427" y="1051"/>
                </a:lnTo>
                <a:lnTo>
                  <a:pt x="416" y="8866"/>
                </a:lnTo>
                <a:lnTo>
                  <a:pt x="270" y="9086"/>
                </a:lnTo>
                <a:lnTo>
                  <a:pt x="123" y="9355"/>
                </a:lnTo>
                <a:lnTo>
                  <a:pt x="25" y="9624"/>
                </a:lnTo>
                <a:lnTo>
                  <a:pt x="1" y="9746"/>
                </a:lnTo>
                <a:lnTo>
                  <a:pt x="1" y="9917"/>
                </a:lnTo>
                <a:lnTo>
                  <a:pt x="1" y="10039"/>
                </a:lnTo>
                <a:lnTo>
                  <a:pt x="25" y="10136"/>
                </a:lnTo>
                <a:lnTo>
                  <a:pt x="123" y="10381"/>
                </a:lnTo>
                <a:lnTo>
                  <a:pt x="270" y="10625"/>
                </a:lnTo>
                <a:lnTo>
                  <a:pt x="416" y="10869"/>
                </a:lnTo>
                <a:lnTo>
                  <a:pt x="5911" y="16242"/>
                </a:lnTo>
                <a:lnTo>
                  <a:pt x="6009" y="16340"/>
                </a:lnTo>
                <a:lnTo>
                  <a:pt x="6131" y="16438"/>
                </a:lnTo>
                <a:lnTo>
                  <a:pt x="6253" y="16511"/>
                </a:lnTo>
                <a:lnTo>
                  <a:pt x="6400" y="16560"/>
                </a:lnTo>
                <a:lnTo>
                  <a:pt x="6522" y="16609"/>
                </a:lnTo>
                <a:lnTo>
                  <a:pt x="6668" y="16633"/>
                </a:lnTo>
                <a:lnTo>
                  <a:pt x="6961" y="16657"/>
                </a:lnTo>
                <a:lnTo>
                  <a:pt x="7206" y="16633"/>
                </a:lnTo>
                <a:lnTo>
                  <a:pt x="7474" y="16560"/>
                </a:lnTo>
                <a:lnTo>
                  <a:pt x="7596" y="16511"/>
                </a:lnTo>
                <a:lnTo>
                  <a:pt x="7719" y="16438"/>
                </a:lnTo>
                <a:lnTo>
                  <a:pt x="7816" y="16340"/>
                </a:lnTo>
                <a:lnTo>
                  <a:pt x="7914" y="16242"/>
                </a:lnTo>
                <a:lnTo>
                  <a:pt x="15803" y="8427"/>
                </a:lnTo>
                <a:lnTo>
                  <a:pt x="15974" y="8183"/>
                </a:lnTo>
                <a:lnTo>
                  <a:pt x="16169" y="7938"/>
                </a:lnTo>
                <a:lnTo>
                  <a:pt x="16242" y="7792"/>
                </a:lnTo>
                <a:lnTo>
                  <a:pt x="16340" y="7645"/>
                </a:lnTo>
                <a:lnTo>
                  <a:pt x="16389" y="7474"/>
                </a:lnTo>
                <a:lnTo>
                  <a:pt x="16438" y="7279"/>
                </a:lnTo>
                <a:lnTo>
                  <a:pt x="16584" y="6961"/>
                </a:lnTo>
                <a:lnTo>
                  <a:pt x="16682" y="6644"/>
                </a:lnTo>
                <a:lnTo>
                  <a:pt x="16731" y="6326"/>
                </a:lnTo>
                <a:lnTo>
                  <a:pt x="16755" y="6009"/>
                </a:lnTo>
                <a:lnTo>
                  <a:pt x="16755" y="1491"/>
                </a:lnTo>
                <a:lnTo>
                  <a:pt x="16731" y="1173"/>
                </a:lnTo>
                <a:lnTo>
                  <a:pt x="16706" y="1051"/>
                </a:lnTo>
                <a:lnTo>
                  <a:pt x="16657" y="905"/>
                </a:lnTo>
                <a:lnTo>
                  <a:pt x="16609" y="782"/>
                </a:lnTo>
                <a:lnTo>
                  <a:pt x="16535" y="660"/>
                </a:lnTo>
                <a:lnTo>
                  <a:pt x="16438" y="538"/>
                </a:lnTo>
                <a:lnTo>
                  <a:pt x="16340" y="416"/>
                </a:lnTo>
                <a:lnTo>
                  <a:pt x="16144" y="270"/>
                </a:lnTo>
                <a:lnTo>
                  <a:pt x="15900" y="123"/>
                </a:lnTo>
                <a:lnTo>
                  <a:pt x="15632" y="50"/>
                </a:lnTo>
                <a:lnTo>
                  <a:pt x="15509" y="1"/>
                </a:lnTo>
                <a:close/>
              </a:path>
            </a:pathLst>
          </a:custGeom>
          <a:solidFill>
            <a:srgbClr val="28209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24" name="Google Shape;4124;p39"/>
          <p:cNvSpPr/>
          <p:nvPr/>
        </p:nvSpPr>
        <p:spPr>
          <a:xfrm>
            <a:off x="2685976" y="1275632"/>
            <a:ext cx="220944" cy="198342"/>
          </a:xfrm>
          <a:custGeom>
            <a:avLst/>
            <a:gdLst/>
            <a:ahLst/>
            <a:cxnLst/>
            <a:rect l="l" t="t" r="r" b="b"/>
            <a:pathLst>
              <a:path w="16706" h="14997" extrusionOk="0">
                <a:moveTo>
                  <a:pt x="4299" y="0"/>
                </a:moveTo>
                <a:lnTo>
                  <a:pt x="3859" y="25"/>
                </a:lnTo>
                <a:lnTo>
                  <a:pt x="3444" y="74"/>
                </a:lnTo>
                <a:lnTo>
                  <a:pt x="3029" y="196"/>
                </a:lnTo>
                <a:lnTo>
                  <a:pt x="2614" y="342"/>
                </a:lnTo>
                <a:lnTo>
                  <a:pt x="2247" y="513"/>
                </a:lnTo>
                <a:lnTo>
                  <a:pt x="1905" y="733"/>
                </a:lnTo>
                <a:lnTo>
                  <a:pt x="1563" y="977"/>
                </a:lnTo>
                <a:lnTo>
                  <a:pt x="1270" y="1246"/>
                </a:lnTo>
                <a:lnTo>
                  <a:pt x="977" y="1563"/>
                </a:lnTo>
                <a:lnTo>
                  <a:pt x="733" y="1881"/>
                </a:lnTo>
                <a:lnTo>
                  <a:pt x="513" y="2247"/>
                </a:lnTo>
                <a:lnTo>
                  <a:pt x="342" y="2614"/>
                </a:lnTo>
                <a:lnTo>
                  <a:pt x="196" y="3004"/>
                </a:lnTo>
                <a:lnTo>
                  <a:pt x="98" y="3420"/>
                </a:lnTo>
                <a:lnTo>
                  <a:pt x="25" y="3859"/>
                </a:lnTo>
                <a:lnTo>
                  <a:pt x="0" y="4299"/>
                </a:lnTo>
                <a:lnTo>
                  <a:pt x="0" y="4592"/>
                </a:lnTo>
                <a:lnTo>
                  <a:pt x="25" y="4885"/>
                </a:lnTo>
                <a:lnTo>
                  <a:pt x="122" y="5447"/>
                </a:lnTo>
                <a:lnTo>
                  <a:pt x="245" y="6008"/>
                </a:lnTo>
                <a:lnTo>
                  <a:pt x="440" y="6546"/>
                </a:lnTo>
                <a:lnTo>
                  <a:pt x="660" y="7059"/>
                </a:lnTo>
                <a:lnTo>
                  <a:pt x="928" y="7547"/>
                </a:lnTo>
                <a:lnTo>
                  <a:pt x="1197" y="8011"/>
                </a:lnTo>
                <a:lnTo>
                  <a:pt x="1515" y="8475"/>
                </a:lnTo>
                <a:lnTo>
                  <a:pt x="1856" y="8915"/>
                </a:lnTo>
                <a:lnTo>
                  <a:pt x="2198" y="9330"/>
                </a:lnTo>
                <a:lnTo>
                  <a:pt x="2565" y="9745"/>
                </a:lnTo>
                <a:lnTo>
                  <a:pt x="2931" y="10136"/>
                </a:lnTo>
                <a:lnTo>
                  <a:pt x="3639" y="10869"/>
                </a:lnTo>
                <a:lnTo>
                  <a:pt x="4299" y="11528"/>
                </a:lnTo>
                <a:lnTo>
                  <a:pt x="4861" y="12065"/>
                </a:lnTo>
                <a:lnTo>
                  <a:pt x="5496" y="12627"/>
                </a:lnTo>
                <a:lnTo>
                  <a:pt x="6839" y="13775"/>
                </a:lnTo>
                <a:lnTo>
                  <a:pt x="7913" y="14654"/>
                </a:lnTo>
                <a:lnTo>
                  <a:pt x="8353" y="14996"/>
                </a:lnTo>
                <a:lnTo>
                  <a:pt x="8793" y="14654"/>
                </a:lnTo>
                <a:lnTo>
                  <a:pt x="9843" y="13799"/>
                </a:lnTo>
                <a:lnTo>
                  <a:pt x="11186" y="12651"/>
                </a:lnTo>
                <a:lnTo>
                  <a:pt x="11821" y="12090"/>
                </a:lnTo>
                <a:lnTo>
                  <a:pt x="12407" y="11528"/>
                </a:lnTo>
                <a:lnTo>
                  <a:pt x="13067" y="10869"/>
                </a:lnTo>
                <a:lnTo>
                  <a:pt x="13775" y="10136"/>
                </a:lnTo>
                <a:lnTo>
                  <a:pt x="14141" y="9745"/>
                </a:lnTo>
                <a:lnTo>
                  <a:pt x="14508" y="9330"/>
                </a:lnTo>
                <a:lnTo>
                  <a:pt x="14850" y="8915"/>
                </a:lnTo>
                <a:lnTo>
                  <a:pt x="15191" y="8475"/>
                </a:lnTo>
                <a:lnTo>
                  <a:pt x="15509" y="8011"/>
                </a:lnTo>
                <a:lnTo>
                  <a:pt x="15778" y="7547"/>
                </a:lnTo>
                <a:lnTo>
                  <a:pt x="16046" y="7059"/>
                </a:lnTo>
                <a:lnTo>
                  <a:pt x="16266" y="6546"/>
                </a:lnTo>
                <a:lnTo>
                  <a:pt x="16461" y="6008"/>
                </a:lnTo>
                <a:lnTo>
                  <a:pt x="16584" y="5447"/>
                </a:lnTo>
                <a:lnTo>
                  <a:pt x="16681" y="4885"/>
                </a:lnTo>
                <a:lnTo>
                  <a:pt x="16706" y="4592"/>
                </a:lnTo>
                <a:lnTo>
                  <a:pt x="16706" y="4299"/>
                </a:lnTo>
                <a:lnTo>
                  <a:pt x="16681" y="3859"/>
                </a:lnTo>
                <a:lnTo>
                  <a:pt x="16608" y="3420"/>
                </a:lnTo>
                <a:lnTo>
                  <a:pt x="16510" y="3004"/>
                </a:lnTo>
                <a:lnTo>
                  <a:pt x="16364" y="2614"/>
                </a:lnTo>
                <a:lnTo>
                  <a:pt x="16193" y="2247"/>
                </a:lnTo>
                <a:lnTo>
                  <a:pt x="15973" y="1881"/>
                </a:lnTo>
                <a:lnTo>
                  <a:pt x="15729" y="1563"/>
                </a:lnTo>
                <a:lnTo>
                  <a:pt x="15436" y="1246"/>
                </a:lnTo>
                <a:lnTo>
                  <a:pt x="15143" y="977"/>
                </a:lnTo>
                <a:lnTo>
                  <a:pt x="14801" y="733"/>
                </a:lnTo>
                <a:lnTo>
                  <a:pt x="14459" y="513"/>
                </a:lnTo>
                <a:lnTo>
                  <a:pt x="14092" y="342"/>
                </a:lnTo>
                <a:lnTo>
                  <a:pt x="13677" y="196"/>
                </a:lnTo>
                <a:lnTo>
                  <a:pt x="13262" y="74"/>
                </a:lnTo>
                <a:lnTo>
                  <a:pt x="12847" y="25"/>
                </a:lnTo>
                <a:lnTo>
                  <a:pt x="12407" y="0"/>
                </a:lnTo>
                <a:lnTo>
                  <a:pt x="12065" y="0"/>
                </a:lnTo>
                <a:lnTo>
                  <a:pt x="11723" y="49"/>
                </a:lnTo>
                <a:lnTo>
                  <a:pt x="11381" y="122"/>
                </a:lnTo>
                <a:lnTo>
                  <a:pt x="11064" y="196"/>
                </a:lnTo>
                <a:lnTo>
                  <a:pt x="10746" y="318"/>
                </a:lnTo>
                <a:lnTo>
                  <a:pt x="10453" y="464"/>
                </a:lnTo>
                <a:lnTo>
                  <a:pt x="10160" y="611"/>
                </a:lnTo>
                <a:lnTo>
                  <a:pt x="9892" y="806"/>
                </a:lnTo>
                <a:lnTo>
                  <a:pt x="9647" y="1002"/>
                </a:lnTo>
                <a:lnTo>
                  <a:pt x="9403" y="1221"/>
                </a:lnTo>
                <a:lnTo>
                  <a:pt x="9183" y="1466"/>
                </a:lnTo>
                <a:lnTo>
                  <a:pt x="8964" y="1710"/>
                </a:lnTo>
                <a:lnTo>
                  <a:pt x="8793" y="1979"/>
                </a:lnTo>
                <a:lnTo>
                  <a:pt x="8622" y="2272"/>
                </a:lnTo>
                <a:lnTo>
                  <a:pt x="8475" y="2565"/>
                </a:lnTo>
                <a:lnTo>
                  <a:pt x="8353" y="2858"/>
                </a:lnTo>
                <a:lnTo>
                  <a:pt x="8231" y="2565"/>
                </a:lnTo>
                <a:lnTo>
                  <a:pt x="8084" y="2272"/>
                </a:lnTo>
                <a:lnTo>
                  <a:pt x="7913" y="1979"/>
                </a:lnTo>
                <a:lnTo>
                  <a:pt x="7742" y="1710"/>
                </a:lnTo>
                <a:lnTo>
                  <a:pt x="7523" y="1466"/>
                </a:lnTo>
                <a:lnTo>
                  <a:pt x="7303" y="1221"/>
                </a:lnTo>
                <a:lnTo>
                  <a:pt x="7059" y="1002"/>
                </a:lnTo>
                <a:lnTo>
                  <a:pt x="6814" y="806"/>
                </a:lnTo>
                <a:lnTo>
                  <a:pt x="6546" y="611"/>
                </a:lnTo>
                <a:lnTo>
                  <a:pt x="6253" y="464"/>
                </a:lnTo>
                <a:lnTo>
                  <a:pt x="5960" y="318"/>
                </a:lnTo>
                <a:lnTo>
                  <a:pt x="5642" y="196"/>
                </a:lnTo>
                <a:lnTo>
                  <a:pt x="5325" y="122"/>
                </a:lnTo>
                <a:lnTo>
                  <a:pt x="4983" y="49"/>
                </a:lnTo>
                <a:lnTo>
                  <a:pt x="4641" y="0"/>
                </a:lnTo>
                <a:close/>
              </a:path>
            </a:pathLst>
          </a:custGeom>
          <a:solidFill>
            <a:srgbClr val="28209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25" name="Google Shape;4125;p39"/>
          <p:cNvSpPr/>
          <p:nvPr/>
        </p:nvSpPr>
        <p:spPr>
          <a:xfrm>
            <a:off x="3254623" y="1276302"/>
            <a:ext cx="214490" cy="195102"/>
          </a:xfrm>
          <a:custGeom>
            <a:avLst/>
            <a:gdLst/>
            <a:ahLst/>
            <a:cxnLst/>
            <a:rect l="l" t="t" r="r" b="b"/>
            <a:pathLst>
              <a:path w="16218" h="14752" extrusionOk="0">
                <a:moveTo>
                  <a:pt x="7694" y="0"/>
                </a:moveTo>
                <a:lnTo>
                  <a:pt x="7279" y="25"/>
                </a:lnTo>
                <a:lnTo>
                  <a:pt x="6863" y="74"/>
                </a:lnTo>
                <a:lnTo>
                  <a:pt x="6473" y="123"/>
                </a:lnTo>
                <a:lnTo>
                  <a:pt x="6082" y="196"/>
                </a:lnTo>
                <a:lnTo>
                  <a:pt x="5691" y="293"/>
                </a:lnTo>
                <a:lnTo>
                  <a:pt x="5325" y="416"/>
                </a:lnTo>
                <a:lnTo>
                  <a:pt x="4958" y="538"/>
                </a:lnTo>
                <a:lnTo>
                  <a:pt x="4592" y="660"/>
                </a:lnTo>
                <a:lnTo>
                  <a:pt x="4250" y="831"/>
                </a:lnTo>
                <a:lnTo>
                  <a:pt x="3908" y="977"/>
                </a:lnTo>
                <a:lnTo>
                  <a:pt x="3566" y="1173"/>
                </a:lnTo>
                <a:lnTo>
                  <a:pt x="3249" y="1368"/>
                </a:lnTo>
                <a:lnTo>
                  <a:pt x="2956" y="1563"/>
                </a:lnTo>
                <a:lnTo>
                  <a:pt x="2663" y="1783"/>
                </a:lnTo>
                <a:lnTo>
                  <a:pt x="2370" y="2003"/>
                </a:lnTo>
                <a:lnTo>
                  <a:pt x="2101" y="2247"/>
                </a:lnTo>
                <a:lnTo>
                  <a:pt x="1857" y="2492"/>
                </a:lnTo>
                <a:lnTo>
                  <a:pt x="1612" y="2760"/>
                </a:lnTo>
                <a:lnTo>
                  <a:pt x="1393" y="3029"/>
                </a:lnTo>
                <a:lnTo>
                  <a:pt x="1173" y="3298"/>
                </a:lnTo>
                <a:lnTo>
                  <a:pt x="977" y="3591"/>
                </a:lnTo>
                <a:lnTo>
                  <a:pt x="807" y="3884"/>
                </a:lnTo>
                <a:lnTo>
                  <a:pt x="636" y="4201"/>
                </a:lnTo>
                <a:lnTo>
                  <a:pt x="489" y="4519"/>
                </a:lnTo>
                <a:lnTo>
                  <a:pt x="367" y="4836"/>
                </a:lnTo>
                <a:lnTo>
                  <a:pt x="245" y="5154"/>
                </a:lnTo>
                <a:lnTo>
                  <a:pt x="172" y="5496"/>
                </a:lnTo>
                <a:lnTo>
                  <a:pt x="98" y="5838"/>
                </a:lnTo>
                <a:lnTo>
                  <a:pt x="49" y="6179"/>
                </a:lnTo>
                <a:lnTo>
                  <a:pt x="1" y="6521"/>
                </a:lnTo>
                <a:lnTo>
                  <a:pt x="1" y="6888"/>
                </a:lnTo>
                <a:lnTo>
                  <a:pt x="1" y="7254"/>
                </a:lnTo>
                <a:lnTo>
                  <a:pt x="49" y="7645"/>
                </a:lnTo>
                <a:lnTo>
                  <a:pt x="98" y="8011"/>
                </a:lnTo>
                <a:lnTo>
                  <a:pt x="196" y="8353"/>
                </a:lnTo>
                <a:lnTo>
                  <a:pt x="294" y="8719"/>
                </a:lnTo>
                <a:lnTo>
                  <a:pt x="416" y="9061"/>
                </a:lnTo>
                <a:lnTo>
                  <a:pt x="562" y="9403"/>
                </a:lnTo>
                <a:lnTo>
                  <a:pt x="733" y="9745"/>
                </a:lnTo>
                <a:lnTo>
                  <a:pt x="904" y="10063"/>
                </a:lnTo>
                <a:lnTo>
                  <a:pt x="1100" y="10356"/>
                </a:lnTo>
                <a:lnTo>
                  <a:pt x="1344" y="10673"/>
                </a:lnTo>
                <a:lnTo>
                  <a:pt x="1564" y="10966"/>
                </a:lnTo>
                <a:lnTo>
                  <a:pt x="1832" y="11235"/>
                </a:lnTo>
                <a:lnTo>
                  <a:pt x="2101" y="11504"/>
                </a:lnTo>
                <a:lnTo>
                  <a:pt x="2394" y="11772"/>
                </a:lnTo>
                <a:lnTo>
                  <a:pt x="2687" y="12017"/>
                </a:lnTo>
                <a:lnTo>
                  <a:pt x="2492" y="12383"/>
                </a:lnTo>
                <a:lnTo>
                  <a:pt x="2272" y="12749"/>
                </a:lnTo>
                <a:lnTo>
                  <a:pt x="2028" y="13140"/>
                </a:lnTo>
                <a:lnTo>
                  <a:pt x="1710" y="13506"/>
                </a:lnTo>
                <a:lnTo>
                  <a:pt x="1368" y="13873"/>
                </a:lnTo>
                <a:lnTo>
                  <a:pt x="1173" y="14044"/>
                </a:lnTo>
                <a:lnTo>
                  <a:pt x="953" y="14190"/>
                </a:lnTo>
                <a:lnTo>
                  <a:pt x="733" y="14337"/>
                </a:lnTo>
                <a:lnTo>
                  <a:pt x="513" y="14483"/>
                </a:lnTo>
                <a:lnTo>
                  <a:pt x="269" y="14581"/>
                </a:lnTo>
                <a:lnTo>
                  <a:pt x="1" y="14703"/>
                </a:lnTo>
                <a:lnTo>
                  <a:pt x="123" y="14703"/>
                </a:lnTo>
                <a:lnTo>
                  <a:pt x="489" y="14752"/>
                </a:lnTo>
                <a:lnTo>
                  <a:pt x="1368" y="14752"/>
                </a:lnTo>
                <a:lnTo>
                  <a:pt x="1710" y="14728"/>
                </a:lnTo>
                <a:lnTo>
                  <a:pt x="2101" y="14654"/>
                </a:lnTo>
                <a:lnTo>
                  <a:pt x="2492" y="14581"/>
                </a:lnTo>
                <a:lnTo>
                  <a:pt x="2907" y="14459"/>
                </a:lnTo>
                <a:lnTo>
                  <a:pt x="3322" y="14312"/>
                </a:lnTo>
                <a:lnTo>
                  <a:pt x="3762" y="14117"/>
                </a:lnTo>
                <a:lnTo>
                  <a:pt x="4177" y="13873"/>
                </a:lnTo>
                <a:lnTo>
                  <a:pt x="4592" y="13604"/>
                </a:lnTo>
                <a:lnTo>
                  <a:pt x="4983" y="13238"/>
                </a:lnTo>
                <a:lnTo>
                  <a:pt x="5349" y="13360"/>
                </a:lnTo>
                <a:lnTo>
                  <a:pt x="5716" y="13482"/>
                </a:lnTo>
                <a:lnTo>
                  <a:pt x="6106" y="13555"/>
                </a:lnTo>
                <a:lnTo>
                  <a:pt x="6497" y="13628"/>
                </a:lnTo>
                <a:lnTo>
                  <a:pt x="6888" y="13702"/>
                </a:lnTo>
                <a:lnTo>
                  <a:pt x="7279" y="13751"/>
                </a:lnTo>
                <a:lnTo>
                  <a:pt x="7694" y="13775"/>
                </a:lnTo>
                <a:lnTo>
                  <a:pt x="8524" y="13775"/>
                </a:lnTo>
                <a:lnTo>
                  <a:pt x="8939" y="13751"/>
                </a:lnTo>
                <a:lnTo>
                  <a:pt x="9355" y="13702"/>
                </a:lnTo>
                <a:lnTo>
                  <a:pt x="9745" y="13628"/>
                </a:lnTo>
                <a:lnTo>
                  <a:pt x="10136" y="13555"/>
                </a:lnTo>
                <a:lnTo>
                  <a:pt x="10527" y="13458"/>
                </a:lnTo>
                <a:lnTo>
                  <a:pt x="10893" y="13360"/>
                </a:lnTo>
                <a:lnTo>
                  <a:pt x="11260" y="13238"/>
                </a:lnTo>
                <a:lnTo>
                  <a:pt x="11626" y="13091"/>
                </a:lnTo>
                <a:lnTo>
                  <a:pt x="11968" y="12945"/>
                </a:lnTo>
                <a:lnTo>
                  <a:pt x="12310" y="12774"/>
                </a:lnTo>
                <a:lnTo>
                  <a:pt x="12652" y="12603"/>
                </a:lnTo>
                <a:lnTo>
                  <a:pt x="12969" y="12407"/>
                </a:lnTo>
                <a:lnTo>
                  <a:pt x="13262" y="12212"/>
                </a:lnTo>
                <a:lnTo>
                  <a:pt x="13555" y="11992"/>
                </a:lnTo>
                <a:lnTo>
                  <a:pt x="13848" y="11748"/>
                </a:lnTo>
                <a:lnTo>
                  <a:pt x="14117" y="11528"/>
                </a:lnTo>
                <a:lnTo>
                  <a:pt x="14361" y="11259"/>
                </a:lnTo>
                <a:lnTo>
                  <a:pt x="14606" y="11015"/>
                </a:lnTo>
                <a:lnTo>
                  <a:pt x="14825" y="10747"/>
                </a:lnTo>
                <a:lnTo>
                  <a:pt x="15045" y="10453"/>
                </a:lnTo>
                <a:lnTo>
                  <a:pt x="15241" y="10160"/>
                </a:lnTo>
                <a:lnTo>
                  <a:pt x="15412" y="9867"/>
                </a:lnTo>
                <a:lnTo>
                  <a:pt x="15582" y="9574"/>
                </a:lnTo>
                <a:lnTo>
                  <a:pt x="15729" y="9257"/>
                </a:lnTo>
                <a:lnTo>
                  <a:pt x="15851" y="8939"/>
                </a:lnTo>
                <a:lnTo>
                  <a:pt x="15973" y="8597"/>
                </a:lnTo>
                <a:lnTo>
                  <a:pt x="16047" y="8280"/>
                </a:lnTo>
                <a:lnTo>
                  <a:pt x="16120" y="7938"/>
                </a:lnTo>
                <a:lnTo>
                  <a:pt x="16169" y="7596"/>
                </a:lnTo>
                <a:lnTo>
                  <a:pt x="16217" y="7230"/>
                </a:lnTo>
                <a:lnTo>
                  <a:pt x="16217" y="6888"/>
                </a:lnTo>
                <a:lnTo>
                  <a:pt x="16217" y="6521"/>
                </a:lnTo>
                <a:lnTo>
                  <a:pt x="16169" y="6179"/>
                </a:lnTo>
                <a:lnTo>
                  <a:pt x="16120" y="5838"/>
                </a:lnTo>
                <a:lnTo>
                  <a:pt x="16047" y="5496"/>
                </a:lnTo>
                <a:lnTo>
                  <a:pt x="15973" y="5154"/>
                </a:lnTo>
                <a:lnTo>
                  <a:pt x="15851" y="4836"/>
                </a:lnTo>
                <a:lnTo>
                  <a:pt x="15729" y="4519"/>
                </a:lnTo>
                <a:lnTo>
                  <a:pt x="15582" y="4201"/>
                </a:lnTo>
                <a:lnTo>
                  <a:pt x="15412" y="3884"/>
                </a:lnTo>
                <a:lnTo>
                  <a:pt x="15241" y="3591"/>
                </a:lnTo>
                <a:lnTo>
                  <a:pt x="15045" y="3298"/>
                </a:lnTo>
                <a:lnTo>
                  <a:pt x="14825" y="3029"/>
                </a:lnTo>
                <a:lnTo>
                  <a:pt x="14606" y="2760"/>
                </a:lnTo>
                <a:lnTo>
                  <a:pt x="14361" y="2492"/>
                </a:lnTo>
                <a:lnTo>
                  <a:pt x="14117" y="2247"/>
                </a:lnTo>
                <a:lnTo>
                  <a:pt x="13848" y="2003"/>
                </a:lnTo>
                <a:lnTo>
                  <a:pt x="13555" y="1783"/>
                </a:lnTo>
                <a:lnTo>
                  <a:pt x="13262" y="1563"/>
                </a:lnTo>
                <a:lnTo>
                  <a:pt x="12969" y="1368"/>
                </a:lnTo>
                <a:lnTo>
                  <a:pt x="12652" y="1173"/>
                </a:lnTo>
                <a:lnTo>
                  <a:pt x="12310" y="977"/>
                </a:lnTo>
                <a:lnTo>
                  <a:pt x="11968" y="831"/>
                </a:lnTo>
                <a:lnTo>
                  <a:pt x="11626" y="660"/>
                </a:lnTo>
                <a:lnTo>
                  <a:pt x="11260" y="538"/>
                </a:lnTo>
                <a:lnTo>
                  <a:pt x="10893" y="416"/>
                </a:lnTo>
                <a:lnTo>
                  <a:pt x="10527" y="293"/>
                </a:lnTo>
                <a:lnTo>
                  <a:pt x="10136" y="196"/>
                </a:lnTo>
                <a:lnTo>
                  <a:pt x="9745" y="123"/>
                </a:lnTo>
                <a:lnTo>
                  <a:pt x="9355" y="74"/>
                </a:lnTo>
                <a:lnTo>
                  <a:pt x="8939" y="25"/>
                </a:lnTo>
                <a:lnTo>
                  <a:pt x="8524" y="0"/>
                </a:lnTo>
                <a:close/>
              </a:path>
            </a:pathLst>
          </a:custGeom>
          <a:solidFill>
            <a:srgbClr val="28209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26" name="Google Shape;4126;p39"/>
          <p:cNvSpPr/>
          <p:nvPr/>
        </p:nvSpPr>
        <p:spPr>
          <a:xfrm>
            <a:off x="3829395" y="1277113"/>
            <a:ext cx="200286" cy="191240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28209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127" name="Google Shape;4127;p39"/>
          <p:cNvGrpSpPr/>
          <p:nvPr/>
        </p:nvGrpSpPr>
        <p:grpSpPr>
          <a:xfrm>
            <a:off x="4376451" y="1274103"/>
            <a:ext cx="220944" cy="221262"/>
            <a:chOff x="5302225" y="968375"/>
            <a:chExt cx="417650" cy="418250"/>
          </a:xfrm>
          <a:solidFill>
            <a:srgbClr val="28209A"/>
          </a:solidFill>
        </p:grpSpPr>
        <p:sp>
          <p:nvSpPr>
            <p:cNvPr id="4128" name="Google Shape;4128;p39"/>
            <p:cNvSpPr/>
            <p:nvPr/>
          </p:nvSpPr>
          <p:spPr>
            <a:xfrm>
              <a:off x="5333350" y="991575"/>
              <a:ext cx="152075" cy="155100"/>
            </a:xfrm>
            <a:custGeom>
              <a:avLst/>
              <a:gdLst/>
              <a:ahLst/>
              <a:cxnLst/>
              <a:rect l="l" t="t" r="r" b="b"/>
              <a:pathLst>
                <a:path w="6083" h="6204" extrusionOk="0">
                  <a:moveTo>
                    <a:pt x="2541" y="0"/>
                  </a:moveTo>
                  <a:lnTo>
                    <a:pt x="2468" y="25"/>
                  </a:lnTo>
                  <a:lnTo>
                    <a:pt x="2443" y="147"/>
                  </a:lnTo>
                  <a:lnTo>
                    <a:pt x="2101" y="1807"/>
                  </a:lnTo>
                  <a:lnTo>
                    <a:pt x="2052" y="1930"/>
                  </a:lnTo>
                  <a:lnTo>
                    <a:pt x="1979" y="2052"/>
                  </a:lnTo>
                  <a:lnTo>
                    <a:pt x="1857" y="2174"/>
                  </a:lnTo>
                  <a:lnTo>
                    <a:pt x="1735" y="2223"/>
                  </a:lnTo>
                  <a:lnTo>
                    <a:pt x="123" y="2760"/>
                  </a:lnTo>
                  <a:lnTo>
                    <a:pt x="25" y="2833"/>
                  </a:lnTo>
                  <a:lnTo>
                    <a:pt x="1" y="2882"/>
                  </a:lnTo>
                  <a:lnTo>
                    <a:pt x="25" y="2955"/>
                  </a:lnTo>
                  <a:lnTo>
                    <a:pt x="99" y="3029"/>
                  </a:lnTo>
                  <a:lnTo>
                    <a:pt x="1588" y="3859"/>
                  </a:lnTo>
                  <a:lnTo>
                    <a:pt x="1711" y="3932"/>
                  </a:lnTo>
                  <a:lnTo>
                    <a:pt x="1808" y="4054"/>
                  </a:lnTo>
                  <a:lnTo>
                    <a:pt x="1857" y="4201"/>
                  </a:lnTo>
                  <a:lnTo>
                    <a:pt x="1882" y="4323"/>
                  </a:lnTo>
                  <a:lnTo>
                    <a:pt x="1906" y="6033"/>
                  </a:lnTo>
                  <a:lnTo>
                    <a:pt x="1930" y="6130"/>
                  </a:lnTo>
                  <a:lnTo>
                    <a:pt x="1979" y="6204"/>
                  </a:lnTo>
                  <a:lnTo>
                    <a:pt x="2052" y="6204"/>
                  </a:lnTo>
                  <a:lnTo>
                    <a:pt x="2126" y="6130"/>
                  </a:lnTo>
                  <a:lnTo>
                    <a:pt x="3371" y="4982"/>
                  </a:lnTo>
                  <a:lnTo>
                    <a:pt x="3493" y="4885"/>
                  </a:lnTo>
                  <a:lnTo>
                    <a:pt x="3640" y="4836"/>
                  </a:lnTo>
                  <a:lnTo>
                    <a:pt x="3787" y="4836"/>
                  </a:lnTo>
                  <a:lnTo>
                    <a:pt x="3933" y="4860"/>
                  </a:lnTo>
                  <a:lnTo>
                    <a:pt x="5545" y="5349"/>
                  </a:lnTo>
                  <a:lnTo>
                    <a:pt x="5667" y="5373"/>
                  </a:lnTo>
                  <a:lnTo>
                    <a:pt x="5716" y="5349"/>
                  </a:lnTo>
                  <a:lnTo>
                    <a:pt x="5740" y="5275"/>
                  </a:lnTo>
                  <a:lnTo>
                    <a:pt x="5716" y="5178"/>
                  </a:lnTo>
                  <a:lnTo>
                    <a:pt x="5008" y="3615"/>
                  </a:lnTo>
                  <a:lnTo>
                    <a:pt x="4959" y="3493"/>
                  </a:lnTo>
                  <a:lnTo>
                    <a:pt x="4959" y="3346"/>
                  </a:lnTo>
                  <a:lnTo>
                    <a:pt x="4983" y="3200"/>
                  </a:lnTo>
                  <a:lnTo>
                    <a:pt x="5057" y="3077"/>
                  </a:lnTo>
                  <a:lnTo>
                    <a:pt x="6033" y="1685"/>
                  </a:lnTo>
                  <a:lnTo>
                    <a:pt x="6082" y="1588"/>
                  </a:lnTo>
                  <a:lnTo>
                    <a:pt x="6082" y="1514"/>
                  </a:lnTo>
                  <a:lnTo>
                    <a:pt x="6009" y="1465"/>
                  </a:lnTo>
                  <a:lnTo>
                    <a:pt x="5911" y="1465"/>
                  </a:lnTo>
                  <a:lnTo>
                    <a:pt x="4202" y="1661"/>
                  </a:lnTo>
                  <a:lnTo>
                    <a:pt x="4080" y="1661"/>
                  </a:lnTo>
                  <a:lnTo>
                    <a:pt x="3933" y="1612"/>
                  </a:lnTo>
                  <a:lnTo>
                    <a:pt x="3811" y="1539"/>
                  </a:lnTo>
                  <a:lnTo>
                    <a:pt x="3713" y="1441"/>
                  </a:lnTo>
                  <a:lnTo>
                    <a:pt x="2687" y="73"/>
                  </a:lnTo>
                  <a:lnTo>
                    <a:pt x="261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9" name="Google Shape;4129;p39"/>
            <p:cNvSpPr/>
            <p:nvPr/>
          </p:nvSpPr>
          <p:spPr>
            <a:xfrm>
              <a:off x="5302225" y="968375"/>
              <a:ext cx="417650" cy="418250"/>
            </a:xfrm>
            <a:custGeom>
              <a:avLst/>
              <a:gdLst/>
              <a:ahLst/>
              <a:cxnLst/>
              <a:rect l="l" t="t" r="r" b="b"/>
              <a:pathLst>
                <a:path w="16706" h="16730" extrusionOk="0">
                  <a:moveTo>
                    <a:pt x="10331" y="0"/>
                  </a:moveTo>
                  <a:lnTo>
                    <a:pt x="10747" y="513"/>
                  </a:lnTo>
                  <a:lnTo>
                    <a:pt x="10942" y="782"/>
                  </a:lnTo>
                  <a:lnTo>
                    <a:pt x="11137" y="1050"/>
                  </a:lnTo>
                  <a:lnTo>
                    <a:pt x="11284" y="1343"/>
                  </a:lnTo>
                  <a:lnTo>
                    <a:pt x="11455" y="1636"/>
                  </a:lnTo>
                  <a:lnTo>
                    <a:pt x="11577" y="1929"/>
                  </a:lnTo>
                  <a:lnTo>
                    <a:pt x="11723" y="2223"/>
                  </a:lnTo>
                  <a:lnTo>
                    <a:pt x="11821" y="2540"/>
                  </a:lnTo>
                  <a:lnTo>
                    <a:pt x="11919" y="2858"/>
                  </a:lnTo>
                  <a:lnTo>
                    <a:pt x="12017" y="3199"/>
                  </a:lnTo>
                  <a:lnTo>
                    <a:pt x="12090" y="3517"/>
                  </a:lnTo>
                  <a:lnTo>
                    <a:pt x="12139" y="3859"/>
                  </a:lnTo>
                  <a:lnTo>
                    <a:pt x="12187" y="4201"/>
                  </a:lnTo>
                  <a:lnTo>
                    <a:pt x="12212" y="4543"/>
                  </a:lnTo>
                  <a:lnTo>
                    <a:pt x="12212" y="4909"/>
                  </a:lnTo>
                  <a:lnTo>
                    <a:pt x="12212" y="5275"/>
                  </a:lnTo>
                  <a:lnTo>
                    <a:pt x="12187" y="5642"/>
                  </a:lnTo>
                  <a:lnTo>
                    <a:pt x="12139" y="6008"/>
                  </a:lnTo>
                  <a:lnTo>
                    <a:pt x="12065" y="6374"/>
                  </a:lnTo>
                  <a:lnTo>
                    <a:pt x="11992" y="6741"/>
                  </a:lnTo>
                  <a:lnTo>
                    <a:pt x="11894" y="7083"/>
                  </a:lnTo>
                  <a:lnTo>
                    <a:pt x="11772" y="7425"/>
                  </a:lnTo>
                  <a:lnTo>
                    <a:pt x="11650" y="7742"/>
                  </a:lnTo>
                  <a:lnTo>
                    <a:pt x="11504" y="8084"/>
                  </a:lnTo>
                  <a:lnTo>
                    <a:pt x="11333" y="8402"/>
                  </a:lnTo>
                  <a:lnTo>
                    <a:pt x="11162" y="8695"/>
                  </a:lnTo>
                  <a:lnTo>
                    <a:pt x="10966" y="8988"/>
                  </a:lnTo>
                  <a:lnTo>
                    <a:pt x="10771" y="9281"/>
                  </a:lnTo>
                  <a:lnTo>
                    <a:pt x="10551" y="9549"/>
                  </a:lnTo>
                  <a:lnTo>
                    <a:pt x="10307" y="9818"/>
                  </a:lnTo>
                  <a:lnTo>
                    <a:pt x="10063" y="10087"/>
                  </a:lnTo>
                  <a:lnTo>
                    <a:pt x="9818" y="10331"/>
                  </a:lnTo>
                  <a:lnTo>
                    <a:pt x="9550" y="10551"/>
                  </a:lnTo>
                  <a:lnTo>
                    <a:pt x="9281" y="10771"/>
                  </a:lnTo>
                  <a:lnTo>
                    <a:pt x="8988" y="10966"/>
                  </a:lnTo>
                  <a:lnTo>
                    <a:pt x="8695" y="11161"/>
                  </a:lnTo>
                  <a:lnTo>
                    <a:pt x="8377" y="11332"/>
                  </a:lnTo>
                  <a:lnTo>
                    <a:pt x="8060" y="11503"/>
                  </a:lnTo>
                  <a:lnTo>
                    <a:pt x="7742" y="11650"/>
                  </a:lnTo>
                  <a:lnTo>
                    <a:pt x="7401" y="11772"/>
                  </a:lnTo>
                  <a:lnTo>
                    <a:pt x="7059" y="11894"/>
                  </a:lnTo>
                  <a:lnTo>
                    <a:pt x="6717" y="11992"/>
                  </a:lnTo>
                  <a:lnTo>
                    <a:pt x="6375" y="12065"/>
                  </a:lnTo>
                  <a:lnTo>
                    <a:pt x="6008" y="12138"/>
                  </a:lnTo>
                  <a:lnTo>
                    <a:pt x="5642" y="12187"/>
                  </a:lnTo>
                  <a:lnTo>
                    <a:pt x="5276" y="12212"/>
                  </a:lnTo>
                  <a:lnTo>
                    <a:pt x="4885" y="12236"/>
                  </a:lnTo>
                  <a:lnTo>
                    <a:pt x="4543" y="12212"/>
                  </a:lnTo>
                  <a:lnTo>
                    <a:pt x="4201" y="12187"/>
                  </a:lnTo>
                  <a:lnTo>
                    <a:pt x="3859" y="12163"/>
                  </a:lnTo>
                  <a:lnTo>
                    <a:pt x="3517" y="12089"/>
                  </a:lnTo>
                  <a:lnTo>
                    <a:pt x="3175" y="12016"/>
                  </a:lnTo>
                  <a:lnTo>
                    <a:pt x="2858" y="11943"/>
                  </a:lnTo>
                  <a:lnTo>
                    <a:pt x="2540" y="11845"/>
                  </a:lnTo>
                  <a:lnTo>
                    <a:pt x="2223" y="11723"/>
                  </a:lnTo>
                  <a:lnTo>
                    <a:pt x="1905" y="11601"/>
                  </a:lnTo>
                  <a:lnTo>
                    <a:pt x="1612" y="11454"/>
                  </a:lnTo>
                  <a:lnTo>
                    <a:pt x="1319" y="11308"/>
                  </a:lnTo>
                  <a:lnTo>
                    <a:pt x="1051" y="11137"/>
                  </a:lnTo>
                  <a:lnTo>
                    <a:pt x="757" y="10966"/>
                  </a:lnTo>
                  <a:lnTo>
                    <a:pt x="489" y="10771"/>
                  </a:lnTo>
                  <a:lnTo>
                    <a:pt x="0" y="10355"/>
                  </a:lnTo>
                  <a:lnTo>
                    <a:pt x="98" y="10697"/>
                  </a:lnTo>
                  <a:lnTo>
                    <a:pt x="196" y="11015"/>
                  </a:lnTo>
                  <a:lnTo>
                    <a:pt x="464" y="11674"/>
                  </a:lnTo>
                  <a:lnTo>
                    <a:pt x="757" y="12309"/>
                  </a:lnTo>
                  <a:lnTo>
                    <a:pt x="1124" y="12895"/>
                  </a:lnTo>
                  <a:lnTo>
                    <a:pt x="1515" y="13457"/>
                  </a:lnTo>
                  <a:lnTo>
                    <a:pt x="1979" y="13970"/>
                  </a:lnTo>
                  <a:lnTo>
                    <a:pt x="2443" y="14458"/>
                  </a:lnTo>
                  <a:lnTo>
                    <a:pt x="2980" y="14898"/>
                  </a:lnTo>
                  <a:lnTo>
                    <a:pt x="3542" y="15313"/>
                  </a:lnTo>
                  <a:lnTo>
                    <a:pt x="4128" y="15680"/>
                  </a:lnTo>
                  <a:lnTo>
                    <a:pt x="4738" y="15973"/>
                  </a:lnTo>
                  <a:lnTo>
                    <a:pt x="5398" y="16241"/>
                  </a:lnTo>
                  <a:lnTo>
                    <a:pt x="5740" y="16339"/>
                  </a:lnTo>
                  <a:lnTo>
                    <a:pt x="6082" y="16437"/>
                  </a:lnTo>
                  <a:lnTo>
                    <a:pt x="6424" y="16534"/>
                  </a:lnTo>
                  <a:lnTo>
                    <a:pt x="6766" y="16608"/>
                  </a:lnTo>
                  <a:lnTo>
                    <a:pt x="7132" y="16657"/>
                  </a:lnTo>
                  <a:lnTo>
                    <a:pt x="7474" y="16681"/>
                  </a:lnTo>
                  <a:lnTo>
                    <a:pt x="7840" y="16705"/>
                  </a:lnTo>
                  <a:lnTo>
                    <a:pt x="8231" y="16730"/>
                  </a:lnTo>
                  <a:lnTo>
                    <a:pt x="8646" y="16705"/>
                  </a:lnTo>
                  <a:lnTo>
                    <a:pt x="9086" y="16681"/>
                  </a:lnTo>
                  <a:lnTo>
                    <a:pt x="9501" y="16632"/>
                  </a:lnTo>
                  <a:lnTo>
                    <a:pt x="9941" y="16559"/>
                  </a:lnTo>
                  <a:lnTo>
                    <a:pt x="10331" y="16461"/>
                  </a:lnTo>
                  <a:lnTo>
                    <a:pt x="10747" y="16339"/>
                  </a:lnTo>
                  <a:lnTo>
                    <a:pt x="11137" y="16217"/>
                  </a:lnTo>
                  <a:lnTo>
                    <a:pt x="11528" y="16046"/>
                  </a:lnTo>
                  <a:lnTo>
                    <a:pt x="11894" y="15875"/>
                  </a:lnTo>
                  <a:lnTo>
                    <a:pt x="12261" y="15704"/>
                  </a:lnTo>
                  <a:lnTo>
                    <a:pt x="12627" y="15484"/>
                  </a:lnTo>
                  <a:lnTo>
                    <a:pt x="12969" y="15264"/>
                  </a:lnTo>
                  <a:lnTo>
                    <a:pt x="13311" y="15045"/>
                  </a:lnTo>
                  <a:lnTo>
                    <a:pt x="13628" y="14776"/>
                  </a:lnTo>
                  <a:lnTo>
                    <a:pt x="13922" y="14507"/>
                  </a:lnTo>
                  <a:lnTo>
                    <a:pt x="14215" y="14239"/>
                  </a:lnTo>
                  <a:lnTo>
                    <a:pt x="14508" y="13946"/>
                  </a:lnTo>
                  <a:lnTo>
                    <a:pt x="14776" y="13628"/>
                  </a:lnTo>
                  <a:lnTo>
                    <a:pt x="15021" y="13311"/>
                  </a:lnTo>
                  <a:lnTo>
                    <a:pt x="15265" y="12969"/>
                  </a:lnTo>
                  <a:lnTo>
                    <a:pt x="15485" y="12627"/>
                  </a:lnTo>
                  <a:lnTo>
                    <a:pt x="15680" y="12285"/>
                  </a:lnTo>
                  <a:lnTo>
                    <a:pt x="15875" y="11918"/>
                  </a:lnTo>
                  <a:lnTo>
                    <a:pt x="16046" y="11528"/>
                  </a:lnTo>
                  <a:lnTo>
                    <a:pt x="16193" y="11161"/>
                  </a:lnTo>
                  <a:lnTo>
                    <a:pt x="16339" y="10746"/>
                  </a:lnTo>
                  <a:lnTo>
                    <a:pt x="16437" y="10355"/>
                  </a:lnTo>
                  <a:lnTo>
                    <a:pt x="16535" y="9940"/>
                  </a:lnTo>
                  <a:lnTo>
                    <a:pt x="16608" y="9525"/>
                  </a:lnTo>
                  <a:lnTo>
                    <a:pt x="16657" y="9085"/>
                  </a:lnTo>
                  <a:lnTo>
                    <a:pt x="16706" y="8670"/>
                  </a:lnTo>
                  <a:lnTo>
                    <a:pt x="16706" y="8231"/>
                  </a:lnTo>
                  <a:lnTo>
                    <a:pt x="16706" y="7864"/>
                  </a:lnTo>
                  <a:lnTo>
                    <a:pt x="16681" y="7498"/>
                  </a:lnTo>
                  <a:lnTo>
                    <a:pt x="16632" y="7132"/>
                  </a:lnTo>
                  <a:lnTo>
                    <a:pt x="16584" y="6790"/>
                  </a:lnTo>
                  <a:lnTo>
                    <a:pt x="16510" y="6423"/>
                  </a:lnTo>
                  <a:lnTo>
                    <a:pt x="16437" y="6081"/>
                  </a:lnTo>
                  <a:lnTo>
                    <a:pt x="16339" y="5739"/>
                  </a:lnTo>
                  <a:lnTo>
                    <a:pt x="16242" y="5398"/>
                  </a:lnTo>
                  <a:lnTo>
                    <a:pt x="15973" y="4763"/>
                  </a:lnTo>
                  <a:lnTo>
                    <a:pt x="15656" y="4128"/>
                  </a:lnTo>
                  <a:lnTo>
                    <a:pt x="15314" y="3541"/>
                  </a:lnTo>
                  <a:lnTo>
                    <a:pt x="14898" y="2980"/>
                  </a:lnTo>
                  <a:lnTo>
                    <a:pt x="14459" y="2467"/>
                  </a:lnTo>
                  <a:lnTo>
                    <a:pt x="13970" y="1978"/>
                  </a:lnTo>
                  <a:lnTo>
                    <a:pt x="13433" y="1539"/>
                  </a:lnTo>
                  <a:lnTo>
                    <a:pt x="12871" y="1123"/>
                  </a:lnTo>
                  <a:lnTo>
                    <a:pt x="12285" y="782"/>
                  </a:lnTo>
                  <a:lnTo>
                    <a:pt x="11675" y="464"/>
                  </a:lnTo>
                  <a:lnTo>
                    <a:pt x="11015" y="220"/>
                  </a:lnTo>
                  <a:lnTo>
                    <a:pt x="10673" y="98"/>
                  </a:lnTo>
                  <a:lnTo>
                    <a:pt x="1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30" name="Google Shape;4130;p39"/>
          <p:cNvGrpSpPr/>
          <p:nvPr/>
        </p:nvGrpSpPr>
        <p:grpSpPr>
          <a:xfrm>
            <a:off x="4898115" y="1261221"/>
            <a:ext cx="273926" cy="266811"/>
            <a:chOff x="5926225" y="921350"/>
            <a:chExt cx="517800" cy="504350"/>
          </a:xfrm>
          <a:solidFill>
            <a:srgbClr val="28209A"/>
          </a:solidFill>
        </p:grpSpPr>
        <p:sp>
          <p:nvSpPr>
            <p:cNvPr id="4131" name="Google Shape;4131;p39"/>
            <p:cNvSpPr/>
            <p:nvPr/>
          </p:nvSpPr>
          <p:spPr>
            <a:xfrm>
              <a:off x="5926225" y="921350"/>
              <a:ext cx="517800" cy="504350"/>
            </a:xfrm>
            <a:custGeom>
              <a:avLst/>
              <a:gdLst/>
              <a:ahLst/>
              <a:cxnLst/>
              <a:rect l="l" t="t" r="r" b="b"/>
              <a:pathLst>
                <a:path w="20712" h="20174" extrusionOk="0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2" name="Google Shape;4132;p39"/>
            <p:cNvSpPr/>
            <p:nvPr/>
          </p:nvSpPr>
          <p:spPr>
            <a:xfrm>
              <a:off x="6016600" y="1005000"/>
              <a:ext cx="337050" cy="337050"/>
            </a:xfrm>
            <a:custGeom>
              <a:avLst/>
              <a:gdLst/>
              <a:ahLst/>
              <a:cxnLst/>
              <a:rect l="l" t="t" r="r" b="b"/>
              <a:pathLst>
                <a:path w="13482" h="13482" extrusionOk="0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33" name="Google Shape;4133;p39"/>
          <p:cNvGrpSpPr/>
          <p:nvPr/>
        </p:nvGrpSpPr>
        <p:grpSpPr>
          <a:xfrm>
            <a:off x="5475937" y="1263399"/>
            <a:ext cx="255833" cy="256481"/>
            <a:chOff x="6617400" y="931125"/>
            <a:chExt cx="483600" cy="484825"/>
          </a:xfrm>
          <a:solidFill>
            <a:srgbClr val="28209A"/>
          </a:solidFill>
        </p:grpSpPr>
        <p:sp>
          <p:nvSpPr>
            <p:cNvPr id="4134" name="Google Shape;4134;p39"/>
            <p:cNvSpPr/>
            <p:nvPr/>
          </p:nvSpPr>
          <p:spPr>
            <a:xfrm>
              <a:off x="6843925" y="1183900"/>
              <a:ext cx="121525" cy="232050"/>
            </a:xfrm>
            <a:custGeom>
              <a:avLst/>
              <a:gdLst/>
              <a:ahLst/>
              <a:cxnLst/>
              <a:rect l="l" t="t" r="r" b="b"/>
              <a:pathLst>
                <a:path w="4861" h="9282" extrusionOk="0">
                  <a:moveTo>
                    <a:pt x="1" y="0"/>
                  </a:moveTo>
                  <a:lnTo>
                    <a:pt x="1" y="6863"/>
                  </a:lnTo>
                  <a:lnTo>
                    <a:pt x="25" y="7107"/>
                  </a:lnTo>
                  <a:lnTo>
                    <a:pt x="49" y="7327"/>
                  </a:lnTo>
                  <a:lnTo>
                    <a:pt x="123" y="7572"/>
                  </a:lnTo>
                  <a:lnTo>
                    <a:pt x="196" y="7791"/>
                  </a:lnTo>
                  <a:lnTo>
                    <a:pt x="294" y="8011"/>
                  </a:lnTo>
                  <a:lnTo>
                    <a:pt x="416" y="8207"/>
                  </a:lnTo>
                  <a:lnTo>
                    <a:pt x="562" y="8402"/>
                  </a:lnTo>
                  <a:lnTo>
                    <a:pt x="709" y="8573"/>
                  </a:lnTo>
                  <a:lnTo>
                    <a:pt x="880" y="8719"/>
                  </a:lnTo>
                  <a:lnTo>
                    <a:pt x="1075" y="8866"/>
                  </a:lnTo>
                  <a:lnTo>
                    <a:pt x="1271" y="8988"/>
                  </a:lnTo>
                  <a:lnTo>
                    <a:pt x="1490" y="9086"/>
                  </a:lnTo>
                  <a:lnTo>
                    <a:pt x="1710" y="9159"/>
                  </a:lnTo>
                  <a:lnTo>
                    <a:pt x="1930" y="9232"/>
                  </a:lnTo>
                  <a:lnTo>
                    <a:pt x="2174" y="9257"/>
                  </a:lnTo>
                  <a:lnTo>
                    <a:pt x="2418" y="9281"/>
                  </a:lnTo>
                  <a:lnTo>
                    <a:pt x="2663" y="9257"/>
                  </a:lnTo>
                  <a:lnTo>
                    <a:pt x="2907" y="9232"/>
                  </a:lnTo>
                  <a:lnTo>
                    <a:pt x="3151" y="9159"/>
                  </a:lnTo>
                  <a:lnTo>
                    <a:pt x="3371" y="9086"/>
                  </a:lnTo>
                  <a:lnTo>
                    <a:pt x="3591" y="8988"/>
                  </a:lnTo>
                  <a:lnTo>
                    <a:pt x="3786" y="8866"/>
                  </a:lnTo>
                  <a:lnTo>
                    <a:pt x="3957" y="8719"/>
                  </a:lnTo>
                  <a:lnTo>
                    <a:pt x="4128" y="8573"/>
                  </a:lnTo>
                  <a:lnTo>
                    <a:pt x="4299" y="8402"/>
                  </a:lnTo>
                  <a:lnTo>
                    <a:pt x="4446" y="8207"/>
                  </a:lnTo>
                  <a:lnTo>
                    <a:pt x="4568" y="8011"/>
                  </a:lnTo>
                  <a:lnTo>
                    <a:pt x="4665" y="7791"/>
                  </a:lnTo>
                  <a:lnTo>
                    <a:pt x="4739" y="7572"/>
                  </a:lnTo>
                  <a:lnTo>
                    <a:pt x="4812" y="7327"/>
                  </a:lnTo>
                  <a:lnTo>
                    <a:pt x="4836" y="7107"/>
                  </a:lnTo>
                  <a:lnTo>
                    <a:pt x="4861" y="6863"/>
                  </a:lnTo>
                  <a:lnTo>
                    <a:pt x="4836" y="6717"/>
                  </a:lnTo>
                  <a:lnTo>
                    <a:pt x="4812" y="6619"/>
                  </a:lnTo>
                  <a:lnTo>
                    <a:pt x="4739" y="6521"/>
                  </a:lnTo>
                  <a:lnTo>
                    <a:pt x="4665" y="6424"/>
                  </a:lnTo>
                  <a:lnTo>
                    <a:pt x="4592" y="6350"/>
                  </a:lnTo>
                  <a:lnTo>
                    <a:pt x="4470" y="6302"/>
                  </a:lnTo>
                  <a:lnTo>
                    <a:pt x="4372" y="6253"/>
                  </a:lnTo>
                  <a:lnTo>
                    <a:pt x="4128" y="6253"/>
                  </a:lnTo>
                  <a:lnTo>
                    <a:pt x="4006" y="6302"/>
                  </a:lnTo>
                  <a:lnTo>
                    <a:pt x="3908" y="6350"/>
                  </a:lnTo>
                  <a:lnTo>
                    <a:pt x="3811" y="6424"/>
                  </a:lnTo>
                  <a:lnTo>
                    <a:pt x="3737" y="6521"/>
                  </a:lnTo>
                  <a:lnTo>
                    <a:pt x="3688" y="6619"/>
                  </a:lnTo>
                  <a:lnTo>
                    <a:pt x="3640" y="6717"/>
                  </a:lnTo>
                  <a:lnTo>
                    <a:pt x="3640" y="6863"/>
                  </a:lnTo>
                  <a:lnTo>
                    <a:pt x="3615" y="7083"/>
                  </a:lnTo>
                  <a:lnTo>
                    <a:pt x="3542" y="7327"/>
                  </a:lnTo>
                  <a:lnTo>
                    <a:pt x="3420" y="7523"/>
                  </a:lnTo>
                  <a:lnTo>
                    <a:pt x="3273" y="7718"/>
                  </a:lnTo>
                  <a:lnTo>
                    <a:pt x="3102" y="7865"/>
                  </a:lnTo>
                  <a:lnTo>
                    <a:pt x="2907" y="7962"/>
                  </a:lnTo>
                  <a:lnTo>
                    <a:pt x="2663" y="8036"/>
                  </a:lnTo>
                  <a:lnTo>
                    <a:pt x="2418" y="8060"/>
                  </a:lnTo>
                  <a:lnTo>
                    <a:pt x="2174" y="8036"/>
                  </a:lnTo>
                  <a:lnTo>
                    <a:pt x="1954" y="7962"/>
                  </a:lnTo>
                  <a:lnTo>
                    <a:pt x="1759" y="7865"/>
                  </a:lnTo>
                  <a:lnTo>
                    <a:pt x="1564" y="7718"/>
                  </a:lnTo>
                  <a:lnTo>
                    <a:pt x="1417" y="7523"/>
                  </a:lnTo>
                  <a:lnTo>
                    <a:pt x="1319" y="7327"/>
                  </a:lnTo>
                  <a:lnTo>
                    <a:pt x="1246" y="7083"/>
                  </a:lnTo>
                  <a:lnTo>
                    <a:pt x="1222" y="6863"/>
                  </a:lnTo>
                  <a:lnTo>
                    <a:pt x="1222" y="0"/>
                  </a:lnTo>
                  <a:lnTo>
                    <a:pt x="953" y="220"/>
                  </a:lnTo>
                  <a:lnTo>
                    <a:pt x="880" y="293"/>
                  </a:lnTo>
                  <a:lnTo>
                    <a:pt x="806" y="342"/>
                  </a:lnTo>
                  <a:lnTo>
                    <a:pt x="709" y="367"/>
                  </a:lnTo>
                  <a:lnTo>
                    <a:pt x="513" y="367"/>
                  </a:lnTo>
                  <a:lnTo>
                    <a:pt x="416" y="342"/>
                  </a:lnTo>
                  <a:lnTo>
                    <a:pt x="342" y="293"/>
                  </a:lnTo>
                  <a:lnTo>
                    <a:pt x="269" y="220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5" name="Google Shape;4135;p39"/>
            <p:cNvSpPr/>
            <p:nvPr/>
          </p:nvSpPr>
          <p:spPr>
            <a:xfrm>
              <a:off x="6617400" y="931125"/>
              <a:ext cx="483600" cy="259500"/>
            </a:xfrm>
            <a:custGeom>
              <a:avLst/>
              <a:gdLst/>
              <a:ahLst/>
              <a:cxnLst/>
              <a:rect l="l" t="t" r="r" b="b"/>
              <a:pathLst>
                <a:path w="19344" h="10380" extrusionOk="0">
                  <a:moveTo>
                    <a:pt x="5252" y="9769"/>
                  </a:moveTo>
                  <a:lnTo>
                    <a:pt x="5252" y="9769"/>
                  </a:lnTo>
                  <a:lnTo>
                    <a:pt x="5252" y="9769"/>
                  </a:lnTo>
                  <a:close/>
                  <a:moveTo>
                    <a:pt x="9672" y="0"/>
                  </a:moveTo>
                  <a:lnTo>
                    <a:pt x="9550" y="25"/>
                  </a:lnTo>
                  <a:lnTo>
                    <a:pt x="9428" y="49"/>
                  </a:lnTo>
                  <a:lnTo>
                    <a:pt x="9330" y="122"/>
                  </a:lnTo>
                  <a:lnTo>
                    <a:pt x="9232" y="196"/>
                  </a:lnTo>
                  <a:lnTo>
                    <a:pt x="9159" y="269"/>
                  </a:lnTo>
                  <a:lnTo>
                    <a:pt x="9110" y="367"/>
                  </a:lnTo>
                  <a:lnTo>
                    <a:pt x="9086" y="489"/>
                  </a:lnTo>
                  <a:lnTo>
                    <a:pt x="9062" y="611"/>
                  </a:lnTo>
                  <a:lnTo>
                    <a:pt x="9062" y="1246"/>
                  </a:lnTo>
                  <a:lnTo>
                    <a:pt x="8622" y="1270"/>
                  </a:lnTo>
                  <a:lnTo>
                    <a:pt x="8182" y="1343"/>
                  </a:lnTo>
                  <a:lnTo>
                    <a:pt x="7767" y="1417"/>
                  </a:lnTo>
                  <a:lnTo>
                    <a:pt x="7328" y="1514"/>
                  </a:lnTo>
                  <a:lnTo>
                    <a:pt x="6912" y="1612"/>
                  </a:lnTo>
                  <a:lnTo>
                    <a:pt x="6497" y="1759"/>
                  </a:lnTo>
                  <a:lnTo>
                    <a:pt x="6082" y="1905"/>
                  </a:lnTo>
                  <a:lnTo>
                    <a:pt x="5691" y="2076"/>
                  </a:lnTo>
                  <a:lnTo>
                    <a:pt x="5300" y="2247"/>
                  </a:lnTo>
                  <a:lnTo>
                    <a:pt x="4910" y="2467"/>
                  </a:lnTo>
                  <a:lnTo>
                    <a:pt x="4543" y="2687"/>
                  </a:lnTo>
                  <a:lnTo>
                    <a:pt x="4177" y="2931"/>
                  </a:lnTo>
                  <a:lnTo>
                    <a:pt x="3811" y="3175"/>
                  </a:lnTo>
                  <a:lnTo>
                    <a:pt x="3469" y="3468"/>
                  </a:lnTo>
                  <a:lnTo>
                    <a:pt x="3151" y="3761"/>
                  </a:lnTo>
                  <a:lnTo>
                    <a:pt x="2834" y="4054"/>
                  </a:lnTo>
                  <a:lnTo>
                    <a:pt x="2516" y="4372"/>
                  </a:lnTo>
                  <a:lnTo>
                    <a:pt x="2223" y="4714"/>
                  </a:lnTo>
                  <a:lnTo>
                    <a:pt x="1930" y="5080"/>
                  </a:lnTo>
                  <a:lnTo>
                    <a:pt x="1686" y="5422"/>
                  </a:lnTo>
                  <a:lnTo>
                    <a:pt x="1442" y="5788"/>
                  </a:lnTo>
                  <a:lnTo>
                    <a:pt x="1222" y="6179"/>
                  </a:lnTo>
                  <a:lnTo>
                    <a:pt x="1002" y="6570"/>
                  </a:lnTo>
                  <a:lnTo>
                    <a:pt x="807" y="6961"/>
                  </a:lnTo>
                  <a:lnTo>
                    <a:pt x="660" y="7376"/>
                  </a:lnTo>
                  <a:lnTo>
                    <a:pt x="489" y="7791"/>
                  </a:lnTo>
                  <a:lnTo>
                    <a:pt x="367" y="8206"/>
                  </a:lnTo>
                  <a:lnTo>
                    <a:pt x="245" y="8622"/>
                  </a:lnTo>
                  <a:lnTo>
                    <a:pt x="172" y="9061"/>
                  </a:lnTo>
                  <a:lnTo>
                    <a:pt x="98" y="9501"/>
                  </a:lnTo>
                  <a:lnTo>
                    <a:pt x="25" y="9940"/>
                  </a:lnTo>
                  <a:lnTo>
                    <a:pt x="1" y="10380"/>
                  </a:lnTo>
                  <a:lnTo>
                    <a:pt x="196" y="10111"/>
                  </a:lnTo>
                  <a:lnTo>
                    <a:pt x="465" y="9867"/>
                  </a:lnTo>
                  <a:lnTo>
                    <a:pt x="758" y="9647"/>
                  </a:lnTo>
                  <a:lnTo>
                    <a:pt x="1075" y="9452"/>
                  </a:lnTo>
                  <a:lnTo>
                    <a:pt x="1442" y="9305"/>
                  </a:lnTo>
                  <a:lnTo>
                    <a:pt x="1808" y="9183"/>
                  </a:lnTo>
                  <a:lnTo>
                    <a:pt x="2223" y="9110"/>
                  </a:lnTo>
                  <a:lnTo>
                    <a:pt x="2638" y="9086"/>
                  </a:lnTo>
                  <a:lnTo>
                    <a:pt x="2956" y="9110"/>
                  </a:lnTo>
                  <a:lnTo>
                    <a:pt x="3249" y="9134"/>
                  </a:lnTo>
                  <a:lnTo>
                    <a:pt x="3542" y="9208"/>
                  </a:lnTo>
                  <a:lnTo>
                    <a:pt x="3811" y="9281"/>
                  </a:lnTo>
                  <a:lnTo>
                    <a:pt x="4079" y="9379"/>
                  </a:lnTo>
                  <a:lnTo>
                    <a:pt x="4323" y="9501"/>
                  </a:lnTo>
                  <a:lnTo>
                    <a:pt x="4543" y="9647"/>
                  </a:lnTo>
                  <a:lnTo>
                    <a:pt x="4763" y="9794"/>
                  </a:lnTo>
                  <a:lnTo>
                    <a:pt x="4812" y="9305"/>
                  </a:lnTo>
                  <a:lnTo>
                    <a:pt x="4934" y="8573"/>
                  </a:lnTo>
                  <a:lnTo>
                    <a:pt x="5007" y="8109"/>
                  </a:lnTo>
                  <a:lnTo>
                    <a:pt x="5129" y="7620"/>
                  </a:lnTo>
                  <a:lnTo>
                    <a:pt x="5276" y="7107"/>
                  </a:lnTo>
                  <a:lnTo>
                    <a:pt x="5447" y="6546"/>
                  </a:lnTo>
                  <a:lnTo>
                    <a:pt x="5642" y="5984"/>
                  </a:lnTo>
                  <a:lnTo>
                    <a:pt x="5887" y="5373"/>
                  </a:lnTo>
                  <a:lnTo>
                    <a:pt x="6180" y="4763"/>
                  </a:lnTo>
                  <a:lnTo>
                    <a:pt x="6522" y="4152"/>
                  </a:lnTo>
                  <a:lnTo>
                    <a:pt x="6888" y="3542"/>
                  </a:lnTo>
                  <a:lnTo>
                    <a:pt x="7303" y="2931"/>
                  </a:lnTo>
                  <a:lnTo>
                    <a:pt x="7792" y="2345"/>
                  </a:lnTo>
                  <a:lnTo>
                    <a:pt x="8329" y="1783"/>
                  </a:lnTo>
                  <a:lnTo>
                    <a:pt x="8402" y="1710"/>
                  </a:lnTo>
                  <a:lnTo>
                    <a:pt x="8597" y="1710"/>
                  </a:lnTo>
                  <a:lnTo>
                    <a:pt x="8671" y="1783"/>
                  </a:lnTo>
                  <a:lnTo>
                    <a:pt x="8720" y="1856"/>
                  </a:lnTo>
                  <a:lnTo>
                    <a:pt x="8744" y="1954"/>
                  </a:lnTo>
                  <a:lnTo>
                    <a:pt x="8720" y="2027"/>
                  </a:lnTo>
                  <a:lnTo>
                    <a:pt x="8671" y="2125"/>
                  </a:lnTo>
                  <a:lnTo>
                    <a:pt x="8182" y="2662"/>
                  </a:lnTo>
                  <a:lnTo>
                    <a:pt x="7718" y="3200"/>
                  </a:lnTo>
                  <a:lnTo>
                    <a:pt x="7328" y="3786"/>
                  </a:lnTo>
                  <a:lnTo>
                    <a:pt x="6961" y="4348"/>
                  </a:lnTo>
                  <a:lnTo>
                    <a:pt x="6668" y="4934"/>
                  </a:lnTo>
                  <a:lnTo>
                    <a:pt x="6375" y="5495"/>
                  </a:lnTo>
                  <a:lnTo>
                    <a:pt x="6155" y="6082"/>
                  </a:lnTo>
                  <a:lnTo>
                    <a:pt x="5960" y="6619"/>
                  </a:lnTo>
                  <a:lnTo>
                    <a:pt x="5789" y="7156"/>
                  </a:lnTo>
                  <a:lnTo>
                    <a:pt x="5642" y="7645"/>
                  </a:lnTo>
                  <a:lnTo>
                    <a:pt x="5520" y="8109"/>
                  </a:lnTo>
                  <a:lnTo>
                    <a:pt x="5423" y="8548"/>
                  </a:lnTo>
                  <a:lnTo>
                    <a:pt x="5300" y="9257"/>
                  </a:lnTo>
                  <a:lnTo>
                    <a:pt x="5252" y="9769"/>
                  </a:lnTo>
                  <a:lnTo>
                    <a:pt x="5471" y="9623"/>
                  </a:lnTo>
                  <a:lnTo>
                    <a:pt x="5691" y="9476"/>
                  </a:lnTo>
                  <a:lnTo>
                    <a:pt x="5935" y="9379"/>
                  </a:lnTo>
                  <a:lnTo>
                    <a:pt x="6180" y="9281"/>
                  </a:lnTo>
                  <a:lnTo>
                    <a:pt x="6448" y="9208"/>
                  </a:lnTo>
                  <a:lnTo>
                    <a:pt x="6741" y="9134"/>
                  </a:lnTo>
                  <a:lnTo>
                    <a:pt x="7034" y="9110"/>
                  </a:lnTo>
                  <a:lnTo>
                    <a:pt x="7328" y="9086"/>
                  </a:lnTo>
                  <a:lnTo>
                    <a:pt x="7645" y="9110"/>
                  </a:lnTo>
                  <a:lnTo>
                    <a:pt x="7938" y="9134"/>
                  </a:lnTo>
                  <a:lnTo>
                    <a:pt x="8207" y="9208"/>
                  </a:lnTo>
                  <a:lnTo>
                    <a:pt x="8475" y="9281"/>
                  </a:lnTo>
                  <a:lnTo>
                    <a:pt x="8744" y="9379"/>
                  </a:lnTo>
                  <a:lnTo>
                    <a:pt x="8988" y="9501"/>
                  </a:lnTo>
                  <a:lnTo>
                    <a:pt x="9208" y="9623"/>
                  </a:lnTo>
                  <a:lnTo>
                    <a:pt x="9428" y="9794"/>
                  </a:lnTo>
                  <a:lnTo>
                    <a:pt x="9428" y="1954"/>
                  </a:lnTo>
                  <a:lnTo>
                    <a:pt x="9452" y="1856"/>
                  </a:lnTo>
                  <a:lnTo>
                    <a:pt x="9501" y="1783"/>
                  </a:lnTo>
                  <a:lnTo>
                    <a:pt x="9574" y="1710"/>
                  </a:lnTo>
                  <a:lnTo>
                    <a:pt x="9770" y="1710"/>
                  </a:lnTo>
                  <a:lnTo>
                    <a:pt x="9843" y="1783"/>
                  </a:lnTo>
                  <a:lnTo>
                    <a:pt x="9892" y="1856"/>
                  </a:lnTo>
                  <a:lnTo>
                    <a:pt x="9916" y="1954"/>
                  </a:lnTo>
                  <a:lnTo>
                    <a:pt x="9916" y="9794"/>
                  </a:lnTo>
                  <a:lnTo>
                    <a:pt x="10136" y="9623"/>
                  </a:lnTo>
                  <a:lnTo>
                    <a:pt x="10356" y="9501"/>
                  </a:lnTo>
                  <a:lnTo>
                    <a:pt x="10600" y="9379"/>
                  </a:lnTo>
                  <a:lnTo>
                    <a:pt x="10869" y="9281"/>
                  </a:lnTo>
                  <a:lnTo>
                    <a:pt x="11137" y="9208"/>
                  </a:lnTo>
                  <a:lnTo>
                    <a:pt x="11406" y="9134"/>
                  </a:lnTo>
                  <a:lnTo>
                    <a:pt x="11699" y="9110"/>
                  </a:lnTo>
                  <a:lnTo>
                    <a:pt x="12017" y="9086"/>
                  </a:lnTo>
                  <a:lnTo>
                    <a:pt x="12310" y="9110"/>
                  </a:lnTo>
                  <a:lnTo>
                    <a:pt x="12603" y="9134"/>
                  </a:lnTo>
                  <a:lnTo>
                    <a:pt x="12896" y="9208"/>
                  </a:lnTo>
                  <a:lnTo>
                    <a:pt x="13165" y="9281"/>
                  </a:lnTo>
                  <a:lnTo>
                    <a:pt x="13409" y="9379"/>
                  </a:lnTo>
                  <a:lnTo>
                    <a:pt x="13653" y="9476"/>
                  </a:lnTo>
                  <a:lnTo>
                    <a:pt x="13873" y="9623"/>
                  </a:lnTo>
                  <a:lnTo>
                    <a:pt x="14093" y="9769"/>
                  </a:lnTo>
                  <a:lnTo>
                    <a:pt x="14019" y="9257"/>
                  </a:lnTo>
                  <a:lnTo>
                    <a:pt x="13897" y="8548"/>
                  </a:lnTo>
                  <a:lnTo>
                    <a:pt x="13824" y="8109"/>
                  </a:lnTo>
                  <a:lnTo>
                    <a:pt x="13702" y="7645"/>
                  </a:lnTo>
                  <a:lnTo>
                    <a:pt x="13555" y="7132"/>
                  </a:lnTo>
                  <a:lnTo>
                    <a:pt x="13384" y="6619"/>
                  </a:lnTo>
                  <a:lnTo>
                    <a:pt x="13189" y="6057"/>
                  </a:lnTo>
                  <a:lnTo>
                    <a:pt x="12945" y="5495"/>
                  </a:lnTo>
                  <a:lnTo>
                    <a:pt x="12676" y="4934"/>
                  </a:lnTo>
                  <a:lnTo>
                    <a:pt x="12359" y="4348"/>
                  </a:lnTo>
                  <a:lnTo>
                    <a:pt x="12017" y="3786"/>
                  </a:lnTo>
                  <a:lnTo>
                    <a:pt x="11626" y="3200"/>
                  </a:lnTo>
                  <a:lnTo>
                    <a:pt x="11162" y="2662"/>
                  </a:lnTo>
                  <a:lnTo>
                    <a:pt x="10673" y="2125"/>
                  </a:lnTo>
                  <a:lnTo>
                    <a:pt x="10625" y="2027"/>
                  </a:lnTo>
                  <a:lnTo>
                    <a:pt x="10600" y="1954"/>
                  </a:lnTo>
                  <a:lnTo>
                    <a:pt x="10625" y="1856"/>
                  </a:lnTo>
                  <a:lnTo>
                    <a:pt x="10673" y="1783"/>
                  </a:lnTo>
                  <a:lnTo>
                    <a:pt x="10747" y="1710"/>
                  </a:lnTo>
                  <a:lnTo>
                    <a:pt x="10942" y="1710"/>
                  </a:lnTo>
                  <a:lnTo>
                    <a:pt x="11015" y="1783"/>
                  </a:lnTo>
                  <a:lnTo>
                    <a:pt x="11553" y="2345"/>
                  </a:lnTo>
                  <a:lnTo>
                    <a:pt x="12017" y="2931"/>
                  </a:lnTo>
                  <a:lnTo>
                    <a:pt x="12456" y="3542"/>
                  </a:lnTo>
                  <a:lnTo>
                    <a:pt x="12823" y="4152"/>
                  </a:lnTo>
                  <a:lnTo>
                    <a:pt x="13165" y="4787"/>
                  </a:lnTo>
                  <a:lnTo>
                    <a:pt x="13458" y="5373"/>
                  </a:lnTo>
                  <a:lnTo>
                    <a:pt x="13702" y="5984"/>
                  </a:lnTo>
                  <a:lnTo>
                    <a:pt x="13897" y="6546"/>
                  </a:lnTo>
                  <a:lnTo>
                    <a:pt x="14068" y="7107"/>
                  </a:lnTo>
                  <a:lnTo>
                    <a:pt x="14215" y="7620"/>
                  </a:lnTo>
                  <a:lnTo>
                    <a:pt x="14337" y="8109"/>
                  </a:lnTo>
                  <a:lnTo>
                    <a:pt x="14410" y="8573"/>
                  </a:lnTo>
                  <a:lnTo>
                    <a:pt x="14532" y="9305"/>
                  </a:lnTo>
                  <a:lnTo>
                    <a:pt x="14581" y="9794"/>
                  </a:lnTo>
                  <a:lnTo>
                    <a:pt x="14801" y="9647"/>
                  </a:lnTo>
                  <a:lnTo>
                    <a:pt x="15021" y="9501"/>
                  </a:lnTo>
                  <a:lnTo>
                    <a:pt x="15265" y="9379"/>
                  </a:lnTo>
                  <a:lnTo>
                    <a:pt x="15534" y="9281"/>
                  </a:lnTo>
                  <a:lnTo>
                    <a:pt x="15802" y="9208"/>
                  </a:lnTo>
                  <a:lnTo>
                    <a:pt x="16095" y="9134"/>
                  </a:lnTo>
                  <a:lnTo>
                    <a:pt x="16388" y="9110"/>
                  </a:lnTo>
                  <a:lnTo>
                    <a:pt x="16706" y="9086"/>
                  </a:lnTo>
                  <a:lnTo>
                    <a:pt x="17121" y="9110"/>
                  </a:lnTo>
                  <a:lnTo>
                    <a:pt x="17536" y="9183"/>
                  </a:lnTo>
                  <a:lnTo>
                    <a:pt x="17903" y="9305"/>
                  </a:lnTo>
                  <a:lnTo>
                    <a:pt x="18269" y="9452"/>
                  </a:lnTo>
                  <a:lnTo>
                    <a:pt x="18587" y="9647"/>
                  </a:lnTo>
                  <a:lnTo>
                    <a:pt x="18880" y="9867"/>
                  </a:lnTo>
                  <a:lnTo>
                    <a:pt x="19148" y="10111"/>
                  </a:lnTo>
                  <a:lnTo>
                    <a:pt x="19344" y="10380"/>
                  </a:lnTo>
                  <a:lnTo>
                    <a:pt x="19319" y="9940"/>
                  </a:lnTo>
                  <a:lnTo>
                    <a:pt x="19246" y="9501"/>
                  </a:lnTo>
                  <a:lnTo>
                    <a:pt x="19173" y="9061"/>
                  </a:lnTo>
                  <a:lnTo>
                    <a:pt x="19099" y="8622"/>
                  </a:lnTo>
                  <a:lnTo>
                    <a:pt x="18977" y="8206"/>
                  </a:lnTo>
                  <a:lnTo>
                    <a:pt x="18855" y="7791"/>
                  </a:lnTo>
                  <a:lnTo>
                    <a:pt x="18684" y="7376"/>
                  </a:lnTo>
                  <a:lnTo>
                    <a:pt x="18538" y="6961"/>
                  </a:lnTo>
                  <a:lnTo>
                    <a:pt x="18342" y="6570"/>
                  </a:lnTo>
                  <a:lnTo>
                    <a:pt x="18122" y="6179"/>
                  </a:lnTo>
                  <a:lnTo>
                    <a:pt x="17903" y="5788"/>
                  </a:lnTo>
                  <a:lnTo>
                    <a:pt x="17658" y="5422"/>
                  </a:lnTo>
                  <a:lnTo>
                    <a:pt x="17414" y="5080"/>
                  </a:lnTo>
                  <a:lnTo>
                    <a:pt x="17121" y="4714"/>
                  </a:lnTo>
                  <a:lnTo>
                    <a:pt x="16828" y="4372"/>
                  </a:lnTo>
                  <a:lnTo>
                    <a:pt x="16511" y="4054"/>
                  </a:lnTo>
                  <a:lnTo>
                    <a:pt x="16193" y="3761"/>
                  </a:lnTo>
                  <a:lnTo>
                    <a:pt x="15876" y="3468"/>
                  </a:lnTo>
                  <a:lnTo>
                    <a:pt x="15534" y="3175"/>
                  </a:lnTo>
                  <a:lnTo>
                    <a:pt x="15167" y="2931"/>
                  </a:lnTo>
                  <a:lnTo>
                    <a:pt x="14801" y="2687"/>
                  </a:lnTo>
                  <a:lnTo>
                    <a:pt x="14435" y="2467"/>
                  </a:lnTo>
                  <a:lnTo>
                    <a:pt x="14044" y="2247"/>
                  </a:lnTo>
                  <a:lnTo>
                    <a:pt x="13653" y="2076"/>
                  </a:lnTo>
                  <a:lnTo>
                    <a:pt x="13262" y="1905"/>
                  </a:lnTo>
                  <a:lnTo>
                    <a:pt x="12847" y="1759"/>
                  </a:lnTo>
                  <a:lnTo>
                    <a:pt x="12432" y="1612"/>
                  </a:lnTo>
                  <a:lnTo>
                    <a:pt x="12017" y="1514"/>
                  </a:lnTo>
                  <a:lnTo>
                    <a:pt x="11577" y="1417"/>
                  </a:lnTo>
                  <a:lnTo>
                    <a:pt x="11162" y="1343"/>
                  </a:lnTo>
                  <a:lnTo>
                    <a:pt x="10722" y="1270"/>
                  </a:lnTo>
                  <a:lnTo>
                    <a:pt x="10283" y="1246"/>
                  </a:lnTo>
                  <a:lnTo>
                    <a:pt x="10283" y="611"/>
                  </a:lnTo>
                  <a:lnTo>
                    <a:pt x="10258" y="489"/>
                  </a:lnTo>
                  <a:lnTo>
                    <a:pt x="10234" y="367"/>
                  </a:lnTo>
                  <a:lnTo>
                    <a:pt x="10185" y="269"/>
                  </a:lnTo>
                  <a:lnTo>
                    <a:pt x="10112" y="196"/>
                  </a:lnTo>
                  <a:lnTo>
                    <a:pt x="10014" y="122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7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36" name="Google Shape;4136;p39"/>
          <p:cNvGrpSpPr/>
          <p:nvPr/>
        </p:nvGrpSpPr>
        <p:grpSpPr>
          <a:xfrm>
            <a:off x="411344" y="1844404"/>
            <a:ext cx="246787" cy="173148"/>
            <a:chOff x="559275" y="1683950"/>
            <a:chExt cx="466500" cy="327300"/>
          </a:xfrm>
          <a:solidFill>
            <a:srgbClr val="28209A"/>
          </a:solidFill>
        </p:grpSpPr>
        <p:sp>
          <p:nvSpPr>
            <p:cNvPr id="4137" name="Google Shape;4137;p39"/>
            <p:cNvSpPr/>
            <p:nvPr/>
          </p:nvSpPr>
          <p:spPr>
            <a:xfrm>
              <a:off x="559275" y="1683950"/>
              <a:ext cx="466500" cy="197850"/>
            </a:xfrm>
            <a:custGeom>
              <a:avLst/>
              <a:gdLst/>
              <a:ahLst/>
              <a:cxnLst/>
              <a:rect l="l" t="t" r="r" b="b"/>
              <a:pathLst>
                <a:path w="18660" h="7914" extrusionOk="0">
                  <a:moveTo>
                    <a:pt x="391" y="1"/>
                  </a:moveTo>
                  <a:lnTo>
                    <a:pt x="293" y="50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49" y="294"/>
                  </a:lnTo>
                  <a:lnTo>
                    <a:pt x="0" y="392"/>
                  </a:lnTo>
                  <a:lnTo>
                    <a:pt x="0" y="489"/>
                  </a:lnTo>
                  <a:lnTo>
                    <a:pt x="0" y="1173"/>
                  </a:lnTo>
                  <a:lnTo>
                    <a:pt x="9330" y="7914"/>
                  </a:lnTo>
                  <a:lnTo>
                    <a:pt x="18659" y="1173"/>
                  </a:lnTo>
                  <a:lnTo>
                    <a:pt x="18659" y="489"/>
                  </a:lnTo>
                  <a:lnTo>
                    <a:pt x="18659" y="392"/>
                  </a:lnTo>
                  <a:lnTo>
                    <a:pt x="18611" y="294"/>
                  </a:lnTo>
                  <a:lnTo>
                    <a:pt x="18586" y="221"/>
                  </a:lnTo>
                  <a:lnTo>
                    <a:pt x="18513" y="147"/>
                  </a:lnTo>
                  <a:lnTo>
                    <a:pt x="18440" y="74"/>
                  </a:lnTo>
                  <a:lnTo>
                    <a:pt x="18366" y="50"/>
                  </a:lnTo>
                  <a:lnTo>
                    <a:pt x="1826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8" name="Google Shape;4138;p39"/>
            <p:cNvSpPr/>
            <p:nvPr/>
          </p:nvSpPr>
          <p:spPr>
            <a:xfrm>
              <a:off x="559275" y="1727925"/>
              <a:ext cx="466500" cy="283325"/>
            </a:xfrm>
            <a:custGeom>
              <a:avLst/>
              <a:gdLst/>
              <a:ahLst/>
              <a:cxnLst/>
              <a:rect l="l" t="t" r="r" b="b"/>
              <a:pathLst>
                <a:path w="18660" h="11333" extrusionOk="0">
                  <a:moveTo>
                    <a:pt x="0" y="0"/>
                  </a:moveTo>
                  <a:lnTo>
                    <a:pt x="0" y="10844"/>
                  </a:lnTo>
                  <a:lnTo>
                    <a:pt x="0" y="10917"/>
                  </a:lnTo>
                  <a:lnTo>
                    <a:pt x="5129" y="7230"/>
                  </a:lnTo>
                  <a:lnTo>
                    <a:pt x="5227" y="7181"/>
                  </a:lnTo>
                  <a:lnTo>
                    <a:pt x="5325" y="7181"/>
                  </a:lnTo>
                  <a:lnTo>
                    <a:pt x="5398" y="7205"/>
                  </a:lnTo>
                  <a:lnTo>
                    <a:pt x="5471" y="7278"/>
                  </a:lnTo>
                  <a:lnTo>
                    <a:pt x="5520" y="7376"/>
                  </a:lnTo>
                  <a:lnTo>
                    <a:pt x="5520" y="7474"/>
                  </a:lnTo>
                  <a:lnTo>
                    <a:pt x="5471" y="7547"/>
                  </a:lnTo>
                  <a:lnTo>
                    <a:pt x="5422" y="7620"/>
                  </a:lnTo>
                  <a:lnTo>
                    <a:pt x="318" y="11308"/>
                  </a:lnTo>
                  <a:lnTo>
                    <a:pt x="415" y="11333"/>
                  </a:lnTo>
                  <a:lnTo>
                    <a:pt x="18244" y="11333"/>
                  </a:lnTo>
                  <a:lnTo>
                    <a:pt x="18342" y="11308"/>
                  </a:lnTo>
                  <a:lnTo>
                    <a:pt x="13238" y="7620"/>
                  </a:lnTo>
                  <a:lnTo>
                    <a:pt x="13189" y="7547"/>
                  </a:lnTo>
                  <a:lnTo>
                    <a:pt x="13140" y="7474"/>
                  </a:lnTo>
                  <a:lnTo>
                    <a:pt x="13140" y="7376"/>
                  </a:lnTo>
                  <a:lnTo>
                    <a:pt x="13189" y="7278"/>
                  </a:lnTo>
                  <a:lnTo>
                    <a:pt x="13262" y="7205"/>
                  </a:lnTo>
                  <a:lnTo>
                    <a:pt x="13335" y="7181"/>
                  </a:lnTo>
                  <a:lnTo>
                    <a:pt x="13433" y="7181"/>
                  </a:lnTo>
                  <a:lnTo>
                    <a:pt x="13531" y="7230"/>
                  </a:lnTo>
                  <a:lnTo>
                    <a:pt x="18659" y="10917"/>
                  </a:lnTo>
                  <a:lnTo>
                    <a:pt x="18659" y="10844"/>
                  </a:lnTo>
                  <a:lnTo>
                    <a:pt x="18659" y="0"/>
                  </a:lnTo>
                  <a:lnTo>
                    <a:pt x="9476" y="6643"/>
                  </a:lnTo>
                  <a:lnTo>
                    <a:pt x="9403" y="6692"/>
                  </a:lnTo>
                  <a:lnTo>
                    <a:pt x="9257" y="6692"/>
                  </a:lnTo>
                  <a:lnTo>
                    <a:pt x="9183" y="664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39" name="Google Shape;4139;p39"/>
          <p:cNvGrpSpPr/>
          <p:nvPr/>
        </p:nvGrpSpPr>
        <p:grpSpPr>
          <a:xfrm>
            <a:off x="974871" y="1830045"/>
            <a:ext cx="246787" cy="241616"/>
            <a:chOff x="1233350" y="1619250"/>
            <a:chExt cx="466500" cy="456725"/>
          </a:xfrm>
          <a:solidFill>
            <a:srgbClr val="28209A"/>
          </a:solidFill>
        </p:grpSpPr>
        <p:sp>
          <p:nvSpPr>
            <p:cNvPr id="4140" name="Google Shape;4140;p39"/>
            <p:cNvSpPr/>
            <p:nvPr/>
          </p:nvSpPr>
          <p:spPr>
            <a:xfrm>
              <a:off x="1233350" y="1619250"/>
              <a:ext cx="466500" cy="456725"/>
            </a:xfrm>
            <a:custGeom>
              <a:avLst/>
              <a:gdLst/>
              <a:ahLst/>
              <a:cxnLst/>
              <a:rect l="l" t="t" r="r" b="b"/>
              <a:pathLst>
                <a:path w="18660" h="18269" extrusionOk="0">
                  <a:moveTo>
                    <a:pt x="14923" y="5080"/>
                  </a:moveTo>
                  <a:lnTo>
                    <a:pt x="14923" y="9037"/>
                  </a:lnTo>
                  <a:lnTo>
                    <a:pt x="17316" y="7913"/>
                  </a:lnTo>
                  <a:lnTo>
                    <a:pt x="9476" y="13579"/>
                  </a:lnTo>
                  <a:lnTo>
                    <a:pt x="9403" y="13604"/>
                  </a:lnTo>
                  <a:lnTo>
                    <a:pt x="9330" y="13628"/>
                  </a:lnTo>
                  <a:lnTo>
                    <a:pt x="9257" y="13604"/>
                  </a:lnTo>
                  <a:lnTo>
                    <a:pt x="9183" y="13579"/>
                  </a:lnTo>
                  <a:lnTo>
                    <a:pt x="1344" y="7913"/>
                  </a:lnTo>
                  <a:lnTo>
                    <a:pt x="3737" y="9037"/>
                  </a:lnTo>
                  <a:lnTo>
                    <a:pt x="3737" y="5080"/>
                  </a:lnTo>
                  <a:close/>
                  <a:moveTo>
                    <a:pt x="9330" y="0"/>
                  </a:moveTo>
                  <a:lnTo>
                    <a:pt x="0" y="6741"/>
                  </a:lnTo>
                  <a:lnTo>
                    <a:pt x="0" y="17780"/>
                  </a:lnTo>
                  <a:lnTo>
                    <a:pt x="0" y="17853"/>
                  </a:lnTo>
                  <a:lnTo>
                    <a:pt x="5129" y="14165"/>
                  </a:lnTo>
                  <a:lnTo>
                    <a:pt x="5227" y="14117"/>
                  </a:lnTo>
                  <a:lnTo>
                    <a:pt x="5325" y="14117"/>
                  </a:lnTo>
                  <a:lnTo>
                    <a:pt x="5398" y="14141"/>
                  </a:lnTo>
                  <a:lnTo>
                    <a:pt x="5471" y="14214"/>
                  </a:lnTo>
                  <a:lnTo>
                    <a:pt x="5520" y="14312"/>
                  </a:lnTo>
                  <a:lnTo>
                    <a:pt x="5520" y="14385"/>
                  </a:lnTo>
                  <a:lnTo>
                    <a:pt x="5471" y="14483"/>
                  </a:lnTo>
                  <a:lnTo>
                    <a:pt x="5422" y="14556"/>
                  </a:lnTo>
                  <a:lnTo>
                    <a:pt x="318" y="18244"/>
                  </a:lnTo>
                  <a:lnTo>
                    <a:pt x="416" y="18244"/>
                  </a:lnTo>
                  <a:lnTo>
                    <a:pt x="489" y="18268"/>
                  </a:lnTo>
                  <a:lnTo>
                    <a:pt x="18171" y="18268"/>
                  </a:lnTo>
                  <a:lnTo>
                    <a:pt x="18244" y="18244"/>
                  </a:lnTo>
                  <a:lnTo>
                    <a:pt x="18342" y="18244"/>
                  </a:lnTo>
                  <a:lnTo>
                    <a:pt x="13238" y="14556"/>
                  </a:lnTo>
                  <a:lnTo>
                    <a:pt x="13189" y="14483"/>
                  </a:lnTo>
                  <a:lnTo>
                    <a:pt x="13140" y="14385"/>
                  </a:lnTo>
                  <a:lnTo>
                    <a:pt x="13140" y="14312"/>
                  </a:lnTo>
                  <a:lnTo>
                    <a:pt x="13189" y="14214"/>
                  </a:lnTo>
                  <a:lnTo>
                    <a:pt x="13262" y="14141"/>
                  </a:lnTo>
                  <a:lnTo>
                    <a:pt x="13335" y="14117"/>
                  </a:lnTo>
                  <a:lnTo>
                    <a:pt x="13433" y="14117"/>
                  </a:lnTo>
                  <a:lnTo>
                    <a:pt x="13531" y="14165"/>
                  </a:lnTo>
                  <a:lnTo>
                    <a:pt x="18660" y="17853"/>
                  </a:lnTo>
                  <a:lnTo>
                    <a:pt x="18660" y="17780"/>
                  </a:lnTo>
                  <a:lnTo>
                    <a:pt x="18660" y="6741"/>
                  </a:lnTo>
                  <a:lnTo>
                    <a:pt x="93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1" name="Google Shape;4141;p39"/>
            <p:cNvSpPr/>
            <p:nvPr/>
          </p:nvSpPr>
          <p:spPr>
            <a:xfrm>
              <a:off x="1382325" y="1792025"/>
              <a:ext cx="168550" cy="12250"/>
            </a:xfrm>
            <a:custGeom>
              <a:avLst/>
              <a:gdLst/>
              <a:ahLst/>
              <a:cxnLst/>
              <a:rect l="l" t="t" r="r" b="b"/>
              <a:pathLst>
                <a:path w="6742" h="490" extrusionOk="0">
                  <a:moveTo>
                    <a:pt x="147" y="1"/>
                  </a:move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2" name="Google Shape;4142;p39"/>
            <p:cNvSpPr/>
            <p:nvPr/>
          </p:nvSpPr>
          <p:spPr>
            <a:xfrm>
              <a:off x="1382325" y="1825000"/>
              <a:ext cx="168550" cy="12250"/>
            </a:xfrm>
            <a:custGeom>
              <a:avLst/>
              <a:gdLst/>
              <a:ahLst/>
              <a:cxnLst/>
              <a:rect l="l" t="t" r="r" b="b"/>
              <a:pathLst>
                <a:path w="6742" h="490" extrusionOk="0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25"/>
                  </a:lnTo>
                  <a:lnTo>
                    <a:pt x="649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3" name="Google Shape;4143;p39"/>
            <p:cNvSpPr/>
            <p:nvPr/>
          </p:nvSpPr>
          <p:spPr>
            <a:xfrm>
              <a:off x="1382325" y="1858575"/>
              <a:ext cx="70850" cy="12250"/>
            </a:xfrm>
            <a:custGeom>
              <a:avLst/>
              <a:gdLst/>
              <a:ahLst/>
              <a:cxnLst/>
              <a:rect l="l" t="t" r="r" b="b"/>
              <a:pathLst>
                <a:path w="2834" h="490" extrusionOk="0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2589" y="489"/>
                  </a:lnTo>
                  <a:lnTo>
                    <a:pt x="2687" y="465"/>
                  </a:lnTo>
                  <a:lnTo>
                    <a:pt x="2760" y="416"/>
                  </a:lnTo>
                  <a:lnTo>
                    <a:pt x="2809" y="343"/>
                  </a:lnTo>
                  <a:lnTo>
                    <a:pt x="2834" y="245"/>
                  </a:lnTo>
                  <a:lnTo>
                    <a:pt x="2809" y="147"/>
                  </a:lnTo>
                  <a:lnTo>
                    <a:pt x="2760" y="74"/>
                  </a:lnTo>
                  <a:lnTo>
                    <a:pt x="2687" y="25"/>
                  </a:lnTo>
                  <a:lnTo>
                    <a:pt x="258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44" name="Google Shape;4144;p39"/>
          <p:cNvGrpSpPr/>
          <p:nvPr/>
        </p:nvGrpSpPr>
        <p:grpSpPr>
          <a:xfrm>
            <a:off x="1550645" y="1832202"/>
            <a:ext cx="231287" cy="231287"/>
            <a:chOff x="1922075" y="1629000"/>
            <a:chExt cx="437200" cy="437200"/>
          </a:xfrm>
          <a:solidFill>
            <a:srgbClr val="28209A"/>
          </a:solidFill>
        </p:grpSpPr>
        <p:sp>
          <p:nvSpPr>
            <p:cNvPr id="4145" name="Google Shape;4145;p39"/>
            <p:cNvSpPr/>
            <p:nvPr/>
          </p:nvSpPr>
          <p:spPr>
            <a:xfrm>
              <a:off x="2208425" y="1629000"/>
              <a:ext cx="150850" cy="150850"/>
            </a:xfrm>
            <a:custGeom>
              <a:avLst/>
              <a:gdLst/>
              <a:ahLst/>
              <a:cxnLst/>
              <a:rect l="l" t="t" r="r" b="b"/>
              <a:pathLst>
                <a:path w="6034" h="6034" extrusionOk="0">
                  <a:moveTo>
                    <a:pt x="2004" y="1"/>
                  </a:moveTo>
                  <a:lnTo>
                    <a:pt x="1881" y="25"/>
                  </a:lnTo>
                  <a:lnTo>
                    <a:pt x="1784" y="50"/>
                  </a:lnTo>
                  <a:lnTo>
                    <a:pt x="1686" y="98"/>
                  </a:lnTo>
                  <a:lnTo>
                    <a:pt x="1588" y="172"/>
                  </a:lnTo>
                  <a:lnTo>
                    <a:pt x="1" y="1784"/>
                  </a:lnTo>
                  <a:lnTo>
                    <a:pt x="4251" y="6033"/>
                  </a:lnTo>
                  <a:lnTo>
                    <a:pt x="5862" y="4446"/>
                  </a:lnTo>
                  <a:lnTo>
                    <a:pt x="5936" y="4348"/>
                  </a:lnTo>
                  <a:lnTo>
                    <a:pt x="5985" y="4250"/>
                  </a:lnTo>
                  <a:lnTo>
                    <a:pt x="6009" y="4153"/>
                  </a:lnTo>
                  <a:lnTo>
                    <a:pt x="6033" y="4031"/>
                  </a:lnTo>
                  <a:lnTo>
                    <a:pt x="6009" y="3933"/>
                  </a:lnTo>
                  <a:lnTo>
                    <a:pt x="5985" y="3811"/>
                  </a:lnTo>
                  <a:lnTo>
                    <a:pt x="5936" y="3713"/>
                  </a:lnTo>
                  <a:lnTo>
                    <a:pt x="5862" y="3615"/>
                  </a:lnTo>
                  <a:lnTo>
                    <a:pt x="2419" y="172"/>
                  </a:lnTo>
                  <a:lnTo>
                    <a:pt x="2321" y="98"/>
                  </a:lnTo>
                  <a:lnTo>
                    <a:pt x="2223" y="50"/>
                  </a:lnTo>
                  <a:lnTo>
                    <a:pt x="2101" y="25"/>
                  </a:lnTo>
                  <a:lnTo>
                    <a:pt x="200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6" name="Google Shape;4146;p39"/>
            <p:cNvSpPr/>
            <p:nvPr/>
          </p:nvSpPr>
          <p:spPr>
            <a:xfrm>
              <a:off x="1922075" y="1686400"/>
              <a:ext cx="379800" cy="379800"/>
            </a:xfrm>
            <a:custGeom>
              <a:avLst/>
              <a:gdLst/>
              <a:ahLst/>
              <a:cxnLst/>
              <a:rect l="l" t="t" r="r" b="b"/>
              <a:pathLst>
                <a:path w="15192" h="15192" extrusionOk="0">
                  <a:moveTo>
                    <a:pt x="1100" y="10527"/>
                  </a:moveTo>
                  <a:lnTo>
                    <a:pt x="4665" y="14093"/>
                  </a:lnTo>
                  <a:lnTo>
                    <a:pt x="4616" y="14117"/>
                  </a:lnTo>
                  <a:lnTo>
                    <a:pt x="1979" y="14508"/>
                  </a:lnTo>
                  <a:lnTo>
                    <a:pt x="684" y="13213"/>
                  </a:lnTo>
                  <a:lnTo>
                    <a:pt x="1075" y="10576"/>
                  </a:lnTo>
                  <a:lnTo>
                    <a:pt x="1100" y="10527"/>
                  </a:lnTo>
                  <a:close/>
                  <a:moveTo>
                    <a:pt x="10918" y="1"/>
                  </a:moveTo>
                  <a:lnTo>
                    <a:pt x="758" y="10185"/>
                  </a:lnTo>
                  <a:lnTo>
                    <a:pt x="684" y="10258"/>
                  </a:lnTo>
                  <a:lnTo>
                    <a:pt x="636" y="10332"/>
                  </a:lnTo>
                  <a:lnTo>
                    <a:pt x="611" y="10405"/>
                  </a:lnTo>
                  <a:lnTo>
                    <a:pt x="587" y="10502"/>
                  </a:lnTo>
                  <a:lnTo>
                    <a:pt x="1" y="14532"/>
                  </a:lnTo>
                  <a:lnTo>
                    <a:pt x="1" y="14654"/>
                  </a:lnTo>
                  <a:lnTo>
                    <a:pt x="25" y="14801"/>
                  </a:lnTo>
                  <a:lnTo>
                    <a:pt x="98" y="14923"/>
                  </a:lnTo>
                  <a:lnTo>
                    <a:pt x="171" y="15021"/>
                  </a:lnTo>
                  <a:lnTo>
                    <a:pt x="269" y="15094"/>
                  </a:lnTo>
                  <a:lnTo>
                    <a:pt x="367" y="15143"/>
                  </a:lnTo>
                  <a:lnTo>
                    <a:pt x="465" y="15167"/>
                  </a:lnTo>
                  <a:lnTo>
                    <a:pt x="587" y="15192"/>
                  </a:lnTo>
                  <a:lnTo>
                    <a:pt x="660" y="15192"/>
                  </a:lnTo>
                  <a:lnTo>
                    <a:pt x="4690" y="14606"/>
                  </a:lnTo>
                  <a:lnTo>
                    <a:pt x="4861" y="14557"/>
                  </a:lnTo>
                  <a:lnTo>
                    <a:pt x="4934" y="14508"/>
                  </a:lnTo>
                  <a:lnTo>
                    <a:pt x="5007" y="14435"/>
                  </a:lnTo>
                  <a:lnTo>
                    <a:pt x="15192" y="4275"/>
                  </a:lnTo>
                  <a:lnTo>
                    <a:pt x="13970" y="3053"/>
                  </a:lnTo>
                  <a:lnTo>
                    <a:pt x="4152" y="12872"/>
                  </a:lnTo>
                  <a:lnTo>
                    <a:pt x="3810" y="12530"/>
                  </a:lnTo>
                  <a:lnTo>
                    <a:pt x="13629" y="2712"/>
                  </a:lnTo>
                  <a:lnTo>
                    <a:pt x="12481" y="1564"/>
                  </a:lnTo>
                  <a:lnTo>
                    <a:pt x="2663" y="11382"/>
                  </a:lnTo>
                  <a:lnTo>
                    <a:pt x="2321" y="11040"/>
                  </a:lnTo>
                  <a:lnTo>
                    <a:pt x="12139" y="1222"/>
                  </a:lnTo>
                  <a:lnTo>
                    <a:pt x="1091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47" name="Google Shape;4147;p39"/>
          <p:cNvGrpSpPr/>
          <p:nvPr/>
        </p:nvGrpSpPr>
        <p:grpSpPr>
          <a:xfrm>
            <a:off x="2112647" y="1831798"/>
            <a:ext cx="233218" cy="233218"/>
            <a:chOff x="2594325" y="1627175"/>
            <a:chExt cx="440850" cy="440850"/>
          </a:xfrm>
          <a:solidFill>
            <a:srgbClr val="28209A"/>
          </a:solidFill>
        </p:grpSpPr>
        <p:sp>
          <p:nvSpPr>
            <p:cNvPr id="4148" name="Google Shape;4148;p39"/>
            <p:cNvSpPr/>
            <p:nvPr/>
          </p:nvSpPr>
          <p:spPr>
            <a:xfrm>
              <a:off x="2594325" y="1890950"/>
              <a:ext cx="177075" cy="177075"/>
            </a:xfrm>
            <a:custGeom>
              <a:avLst/>
              <a:gdLst/>
              <a:ahLst/>
              <a:cxnLst/>
              <a:rect l="l" t="t" r="r" b="b"/>
              <a:pathLst>
                <a:path w="7083" h="7083" extrusionOk="0">
                  <a:moveTo>
                    <a:pt x="5544" y="0"/>
                  </a:moveTo>
                  <a:lnTo>
                    <a:pt x="538" y="5984"/>
                  </a:lnTo>
                  <a:lnTo>
                    <a:pt x="0" y="7083"/>
                  </a:lnTo>
                  <a:lnTo>
                    <a:pt x="1099" y="6546"/>
                  </a:lnTo>
                  <a:lnTo>
                    <a:pt x="7083" y="1539"/>
                  </a:lnTo>
                  <a:lnTo>
                    <a:pt x="554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9" name="Google Shape;4149;p39"/>
            <p:cNvSpPr/>
            <p:nvPr/>
          </p:nvSpPr>
          <p:spPr>
            <a:xfrm>
              <a:off x="2858700" y="1627175"/>
              <a:ext cx="176475" cy="176475"/>
            </a:xfrm>
            <a:custGeom>
              <a:avLst/>
              <a:gdLst/>
              <a:ahLst/>
              <a:cxnLst/>
              <a:rect l="l" t="t" r="r" b="b"/>
              <a:pathLst>
                <a:path w="7059" h="7059" extrusionOk="0">
                  <a:moveTo>
                    <a:pt x="904" y="1"/>
                  </a:moveTo>
                  <a:lnTo>
                    <a:pt x="782" y="25"/>
                  </a:lnTo>
                  <a:lnTo>
                    <a:pt x="684" y="98"/>
                  </a:lnTo>
                  <a:lnTo>
                    <a:pt x="611" y="147"/>
                  </a:lnTo>
                  <a:lnTo>
                    <a:pt x="489" y="294"/>
                  </a:lnTo>
                  <a:lnTo>
                    <a:pt x="367" y="440"/>
                  </a:lnTo>
                  <a:lnTo>
                    <a:pt x="294" y="587"/>
                  </a:lnTo>
                  <a:lnTo>
                    <a:pt x="196" y="733"/>
                  </a:lnTo>
                  <a:lnTo>
                    <a:pt x="74" y="1051"/>
                  </a:lnTo>
                  <a:lnTo>
                    <a:pt x="0" y="1393"/>
                  </a:lnTo>
                  <a:lnTo>
                    <a:pt x="0" y="1735"/>
                  </a:lnTo>
                  <a:lnTo>
                    <a:pt x="25" y="2052"/>
                  </a:lnTo>
                  <a:lnTo>
                    <a:pt x="123" y="2394"/>
                  </a:lnTo>
                  <a:lnTo>
                    <a:pt x="269" y="2711"/>
                  </a:lnTo>
                  <a:lnTo>
                    <a:pt x="4348" y="6790"/>
                  </a:lnTo>
                  <a:lnTo>
                    <a:pt x="4665" y="6937"/>
                  </a:lnTo>
                  <a:lnTo>
                    <a:pt x="5007" y="7034"/>
                  </a:lnTo>
                  <a:lnTo>
                    <a:pt x="5325" y="7059"/>
                  </a:lnTo>
                  <a:lnTo>
                    <a:pt x="5667" y="7059"/>
                  </a:lnTo>
                  <a:lnTo>
                    <a:pt x="6008" y="6986"/>
                  </a:lnTo>
                  <a:lnTo>
                    <a:pt x="6326" y="6863"/>
                  </a:lnTo>
                  <a:lnTo>
                    <a:pt x="6473" y="6766"/>
                  </a:lnTo>
                  <a:lnTo>
                    <a:pt x="6619" y="6692"/>
                  </a:lnTo>
                  <a:lnTo>
                    <a:pt x="6766" y="6570"/>
                  </a:lnTo>
                  <a:lnTo>
                    <a:pt x="6912" y="6448"/>
                  </a:lnTo>
                  <a:lnTo>
                    <a:pt x="6961" y="6375"/>
                  </a:lnTo>
                  <a:lnTo>
                    <a:pt x="7034" y="6277"/>
                  </a:lnTo>
                  <a:lnTo>
                    <a:pt x="7059" y="6155"/>
                  </a:lnTo>
                  <a:lnTo>
                    <a:pt x="7059" y="6057"/>
                  </a:lnTo>
                  <a:lnTo>
                    <a:pt x="7059" y="5960"/>
                  </a:lnTo>
                  <a:lnTo>
                    <a:pt x="7034" y="5862"/>
                  </a:lnTo>
                  <a:lnTo>
                    <a:pt x="6961" y="5764"/>
                  </a:lnTo>
                  <a:lnTo>
                    <a:pt x="6912" y="5667"/>
                  </a:lnTo>
                  <a:lnTo>
                    <a:pt x="1393" y="147"/>
                  </a:lnTo>
                  <a:lnTo>
                    <a:pt x="1295" y="98"/>
                  </a:lnTo>
                  <a:lnTo>
                    <a:pt x="1197" y="25"/>
                  </a:lnTo>
                  <a:lnTo>
                    <a:pt x="109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0" name="Google Shape;4150;p39"/>
            <p:cNvSpPr/>
            <p:nvPr/>
          </p:nvSpPr>
          <p:spPr>
            <a:xfrm>
              <a:off x="2663325" y="1702275"/>
              <a:ext cx="296750" cy="296775"/>
            </a:xfrm>
            <a:custGeom>
              <a:avLst/>
              <a:gdLst/>
              <a:ahLst/>
              <a:cxnLst/>
              <a:rect l="l" t="t" r="r" b="b"/>
              <a:pathLst>
                <a:path w="11870" h="11871" extrusionOk="0">
                  <a:moveTo>
                    <a:pt x="7718" y="1295"/>
                  </a:moveTo>
                  <a:lnTo>
                    <a:pt x="7815" y="1319"/>
                  </a:lnTo>
                  <a:lnTo>
                    <a:pt x="7889" y="1368"/>
                  </a:lnTo>
                  <a:lnTo>
                    <a:pt x="7938" y="1442"/>
                  </a:lnTo>
                  <a:lnTo>
                    <a:pt x="7938" y="1515"/>
                  </a:lnTo>
                  <a:lnTo>
                    <a:pt x="7938" y="1588"/>
                  </a:lnTo>
                  <a:lnTo>
                    <a:pt x="7889" y="1661"/>
                  </a:lnTo>
                  <a:lnTo>
                    <a:pt x="5862" y="3664"/>
                  </a:lnTo>
                  <a:lnTo>
                    <a:pt x="5788" y="3713"/>
                  </a:lnTo>
                  <a:lnTo>
                    <a:pt x="5715" y="3737"/>
                  </a:lnTo>
                  <a:lnTo>
                    <a:pt x="5642" y="3713"/>
                  </a:lnTo>
                  <a:lnTo>
                    <a:pt x="5569" y="3664"/>
                  </a:lnTo>
                  <a:lnTo>
                    <a:pt x="5520" y="3591"/>
                  </a:lnTo>
                  <a:lnTo>
                    <a:pt x="5495" y="3517"/>
                  </a:lnTo>
                  <a:lnTo>
                    <a:pt x="5520" y="3444"/>
                  </a:lnTo>
                  <a:lnTo>
                    <a:pt x="5569" y="3371"/>
                  </a:lnTo>
                  <a:lnTo>
                    <a:pt x="7571" y="1368"/>
                  </a:lnTo>
                  <a:lnTo>
                    <a:pt x="7644" y="1319"/>
                  </a:lnTo>
                  <a:lnTo>
                    <a:pt x="7718" y="1295"/>
                  </a:lnTo>
                  <a:close/>
                  <a:moveTo>
                    <a:pt x="7767" y="1"/>
                  </a:moveTo>
                  <a:lnTo>
                    <a:pt x="4885" y="2907"/>
                  </a:lnTo>
                  <a:lnTo>
                    <a:pt x="4640" y="2809"/>
                  </a:lnTo>
                  <a:lnTo>
                    <a:pt x="4396" y="2712"/>
                  </a:lnTo>
                  <a:lnTo>
                    <a:pt x="4103" y="2614"/>
                  </a:lnTo>
                  <a:lnTo>
                    <a:pt x="3810" y="2565"/>
                  </a:lnTo>
                  <a:lnTo>
                    <a:pt x="3493" y="2492"/>
                  </a:lnTo>
                  <a:lnTo>
                    <a:pt x="3175" y="2443"/>
                  </a:lnTo>
                  <a:lnTo>
                    <a:pt x="2858" y="2418"/>
                  </a:lnTo>
                  <a:lnTo>
                    <a:pt x="2247" y="2418"/>
                  </a:lnTo>
                  <a:lnTo>
                    <a:pt x="1954" y="2443"/>
                  </a:lnTo>
                  <a:lnTo>
                    <a:pt x="1636" y="2492"/>
                  </a:lnTo>
                  <a:lnTo>
                    <a:pt x="1319" y="2565"/>
                  </a:lnTo>
                  <a:lnTo>
                    <a:pt x="1001" y="2687"/>
                  </a:lnTo>
                  <a:lnTo>
                    <a:pt x="708" y="2809"/>
                  </a:lnTo>
                  <a:lnTo>
                    <a:pt x="415" y="3005"/>
                  </a:lnTo>
                  <a:lnTo>
                    <a:pt x="147" y="3224"/>
                  </a:lnTo>
                  <a:lnTo>
                    <a:pt x="73" y="3298"/>
                  </a:lnTo>
                  <a:lnTo>
                    <a:pt x="24" y="3395"/>
                  </a:lnTo>
                  <a:lnTo>
                    <a:pt x="0" y="3493"/>
                  </a:lnTo>
                  <a:lnTo>
                    <a:pt x="0" y="3615"/>
                  </a:lnTo>
                  <a:lnTo>
                    <a:pt x="0" y="3713"/>
                  </a:lnTo>
                  <a:lnTo>
                    <a:pt x="24" y="3811"/>
                  </a:lnTo>
                  <a:lnTo>
                    <a:pt x="73" y="3908"/>
                  </a:lnTo>
                  <a:lnTo>
                    <a:pt x="147" y="4006"/>
                  </a:lnTo>
                  <a:lnTo>
                    <a:pt x="7864" y="11724"/>
                  </a:lnTo>
                  <a:lnTo>
                    <a:pt x="7962" y="11797"/>
                  </a:lnTo>
                  <a:lnTo>
                    <a:pt x="8060" y="11846"/>
                  </a:lnTo>
                  <a:lnTo>
                    <a:pt x="8157" y="11870"/>
                  </a:lnTo>
                  <a:lnTo>
                    <a:pt x="8377" y="11870"/>
                  </a:lnTo>
                  <a:lnTo>
                    <a:pt x="8475" y="11846"/>
                  </a:lnTo>
                  <a:lnTo>
                    <a:pt x="8573" y="11797"/>
                  </a:lnTo>
                  <a:lnTo>
                    <a:pt x="8646" y="11724"/>
                  </a:lnTo>
                  <a:lnTo>
                    <a:pt x="8866" y="11455"/>
                  </a:lnTo>
                  <a:lnTo>
                    <a:pt x="9061" y="11162"/>
                  </a:lnTo>
                  <a:lnTo>
                    <a:pt x="9183" y="10869"/>
                  </a:lnTo>
                  <a:lnTo>
                    <a:pt x="9305" y="10551"/>
                  </a:lnTo>
                  <a:lnTo>
                    <a:pt x="9379" y="10234"/>
                  </a:lnTo>
                  <a:lnTo>
                    <a:pt x="9427" y="9916"/>
                  </a:lnTo>
                  <a:lnTo>
                    <a:pt x="9452" y="9623"/>
                  </a:lnTo>
                  <a:lnTo>
                    <a:pt x="9452" y="9330"/>
                  </a:lnTo>
                  <a:lnTo>
                    <a:pt x="9452" y="9013"/>
                  </a:lnTo>
                  <a:lnTo>
                    <a:pt x="9427" y="8695"/>
                  </a:lnTo>
                  <a:lnTo>
                    <a:pt x="9379" y="8378"/>
                  </a:lnTo>
                  <a:lnTo>
                    <a:pt x="9305" y="8060"/>
                  </a:lnTo>
                  <a:lnTo>
                    <a:pt x="9256" y="7767"/>
                  </a:lnTo>
                  <a:lnTo>
                    <a:pt x="9159" y="7474"/>
                  </a:lnTo>
                  <a:lnTo>
                    <a:pt x="9061" y="7230"/>
                  </a:lnTo>
                  <a:lnTo>
                    <a:pt x="8963" y="6986"/>
                  </a:lnTo>
                  <a:lnTo>
                    <a:pt x="11870" y="4104"/>
                  </a:lnTo>
                  <a:lnTo>
                    <a:pt x="776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51" name="Google Shape;4151;p39"/>
          <p:cNvSpPr/>
          <p:nvPr/>
        </p:nvSpPr>
        <p:spPr>
          <a:xfrm>
            <a:off x="2692602" y="1836198"/>
            <a:ext cx="212560" cy="212547"/>
          </a:xfrm>
          <a:custGeom>
            <a:avLst/>
            <a:gdLst/>
            <a:ahLst/>
            <a:cxnLst/>
            <a:rect l="l" t="t" r="r" b="b"/>
            <a:pathLst>
              <a:path w="16072" h="16071" extrusionOk="0">
                <a:moveTo>
                  <a:pt x="8036" y="0"/>
                </a:moveTo>
                <a:lnTo>
                  <a:pt x="7938" y="24"/>
                </a:lnTo>
                <a:lnTo>
                  <a:pt x="7792" y="98"/>
                </a:lnTo>
                <a:lnTo>
                  <a:pt x="7328" y="366"/>
                </a:lnTo>
                <a:lnTo>
                  <a:pt x="7059" y="537"/>
                </a:lnTo>
                <a:lnTo>
                  <a:pt x="6766" y="757"/>
                </a:lnTo>
                <a:lnTo>
                  <a:pt x="6448" y="977"/>
                </a:lnTo>
                <a:lnTo>
                  <a:pt x="6155" y="1246"/>
                </a:lnTo>
                <a:lnTo>
                  <a:pt x="5887" y="1514"/>
                </a:lnTo>
                <a:lnTo>
                  <a:pt x="5643" y="1807"/>
                </a:lnTo>
                <a:lnTo>
                  <a:pt x="5447" y="2100"/>
                </a:lnTo>
                <a:lnTo>
                  <a:pt x="5374" y="2247"/>
                </a:lnTo>
                <a:lnTo>
                  <a:pt x="5325" y="2418"/>
                </a:lnTo>
                <a:lnTo>
                  <a:pt x="5276" y="2564"/>
                </a:lnTo>
                <a:lnTo>
                  <a:pt x="5252" y="2711"/>
                </a:lnTo>
                <a:lnTo>
                  <a:pt x="5252" y="2858"/>
                </a:lnTo>
                <a:lnTo>
                  <a:pt x="5276" y="3029"/>
                </a:lnTo>
                <a:lnTo>
                  <a:pt x="5325" y="3175"/>
                </a:lnTo>
                <a:lnTo>
                  <a:pt x="5398" y="3322"/>
                </a:lnTo>
                <a:lnTo>
                  <a:pt x="5496" y="3468"/>
                </a:lnTo>
                <a:lnTo>
                  <a:pt x="5618" y="3615"/>
                </a:lnTo>
                <a:lnTo>
                  <a:pt x="5814" y="3761"/>
                </a:lnTo>
                <a:lnTo>
                  <a:pt x="6009" y="3859"/>
                </a:lnTo>
                <a:lnTo>
                  <a:pt x="6204" y="3957"/>
                </a:lnTo>
                <a:lnTo>
                  <a:pt x="6424" y="4005"/>
                </a:lnTo>
                <a:lnTo>
                  <a:pt x="6644" y="4054"/>
                </a:lnTo>
                <a:lnTo>
                  <a:pt x="6864" y="4152"/>
                </a:lnTo>
                <a:lnTo>
                  <a:pt x="7059" y="4250"/>
                </a:lnTo>
                <a:lnTo>
                  <a:pt x="7254" y="4421"/>
                </a:lnTo>
                <a:lnTo>
                  <a:pt x="7425" y="4616"/>
                </a:lnTo>
                <a:lnTo>
                  <a:pt x="7523" y="4836"/>
                </a:lnTo>
                <a:lnTo>
                  <a:pt x="7596" y="5080"/>
                </a:lnTo>
                <a:lnTo>
                  <a:pt x="7621" y="5373"/>
                </a:lnTo>
                <a:lnTo>
                  <a:pt x="7596" y="5569"/>
                </a:lnTo>
                <a:lnTo>
                  <a:pt x="7572" y="5788"/>
                </a:lnTo>
                <a:lnTo>
                  <a:pt x="7499" y="5984"/>
                </a:lnTo>
                <a:lnTo>
                  <a:pt x="7425" y="6179"/>
                </a:lnTo>
                <a:lnTo>
                  <a:pt x="7328" y="6374"/>
                </a:lnTo>
                <a:lnTo>
                  <a:pt x="7206" y="6570"/>
                </a:lnTo>
                <a:lnTo>
                  <a:pt x="7059" y="6741"/>
                </a:lnTo>
                <a:lnTo>
                  <a:pt x="6913" y="6912"/>
                </a:lnTo>
                <a:lnTo>
                  <a:pt x="6742" y="7058"/>
                </a:lnTo>
                <a:lnTo>
                  <a:pt x="6571" y="7205"/>
                </a:lnTo>
                <a:lnTo>
                  <a:pt x="6400" y="7303"/>
                </a:lnTo>
                <a:lnTo>
                  <a:pt x="6204" y="7425"/>
                </a:lnTo>
                <a:lnTo>
                  <a:pt x="6009" y="7498"/>
                </a:lnTo>
                <a:lnTo>
                  <a:pt x="5789" y="7571"/>
                </a:lnTo>
                <a:lnTo>
                  <a:pt x="5569" y="7596"/>
                </a:lnTo>
                <a:lnTo>
                  <a:pt x="5374" y="7620"/>
                </a:lnTo>
                <a:lnTo>
                  <a:pt x="5105" y="7596"/>
                </a:lnTo>
                <a:lnTo>
                  <a:pt x="4861" y="7522"/>
                </a:lnTo>
                <a:lnTo>
                  <a:pt x="4617" y="7425"/>
                </a:lnTo>
                <a:lnTo>
                  <a:pt x="4421" y="7254"/>
                </a:lnTo>
                <a:lnTo>
                  <a:pt x="4250" y="7058"/>
                </a:lnTo>
                <a:lnTo>
                  <a:pt x="4128" y="6839"/>
                </a:lnTo>
                <a:lnTo>
                  <a:pt x="4055" y="6619"/>
                </a:lnTo>
                <a:lnTo>
                  <a:pt x="3982" y="6399"/>
                </a:lnTo>
                <a:lnTo>
                  <a:pt x="3933" y="6204"/>
                </a:lnTo>
                <a:lnTo>
                  <a:pt x="3860" y="6008"/>
                </a:lnTo>
                <a:lnTo>
                  <a:pt x="3762" y="5813"/>
                </a:lnTo>
                <a:lnTo>
                  <a:pt x="3615" y="5617"/>
                </a:lnTo>
                <a:lnTo>
                  <a:pt x="3469" y="5495"/>
                </a:lnTo>
                <a:lnTo>
                  <a:pt x="3322" y="5398"/>
                </a:lnTo>
                <a:lnTo>
                  <a:pt x="3176" y="5324"/>
                </a:lnTo>
                <a:lnTo>
                  <a:pt x="3029" y="5275"/>
                </a:lnTo>
                <a:lnTo>
                  <a:pt x="2858" y="5251"/>
                </a:lnTo>
                <a:lnTo>
                  <a:pt x="2712" y="5251"/>
                </a:lnTo>
                <a:lnTo>
                  <a:pt x="2565" y="5275"/>
                </a:lnTo>
                <a:lnTo>
                  <a:pt x="2419" y="5324"/>
                </a:lnTo>
                <a:lnTo>
                  <a:pt x="2248" y="5373"/>
                </a:lnTo>
                <a:lnTo>
                  <a:pt x="2101" y="5446"/>
                </a:lnTo>
                <a:lnTo>
                  <a:pt x="1808" y="5642"/>
                </a:lnTo>
                <a:lnTo>
                  <a:pt x="1515" y="5886"/>
                </a:lnTo>
                <a:lnTo>
                  <a:pt x="1246" y="6155"/>
                </a:lnTo>
                <a:lnTo>
                  <a:pt x="978" y="6448"/>
                </a:lnTo>
                <a:lnTo>
                  <a:pt x="758" y="6765"/>
                </a:lnTo>
                <a:lnTo>
                  <a:pt x="538" y="7058"/>
                </a:lnTo>
                <a:lnTo>
                  <a:pt x="367" y="7327"/>
                </a:lnTo>
                <a:lnTo>
                  <a:pt x="99" y="7791"/>
                </a:lnTo>
                <a:lnTo>
                  <a:pt x="25" y="7938"/>
                </a:lnTo>
                <a:lnTo>
                  <a:pt x="1" y="8035"/>
                </a:lnTo>
                <a:lnTo>
                  <a:pt x="25" y="8231"/>
                </a:lnTo>
                <a:lnTo>
                  <a:pt x="74" y="8402"/>
                </a:lnTo>
                <a:lnTo>
                  <a:pt x="172" y="8597"/>
                </a:lnTo>
                <a:lnTo>
                  <a:pt x="294" y="8744"/>
                </a:lnTo>
                <a:lnTo>
                  <a:pt x="587" y="9012"/>
                </a:lnTo>
                <a:lnTo>
                  <a:pt x="880" y="9256"/>
                </a:lnTo>
                <a:lnTo>
                  <a:pt x="1417" y="9696"/>
                </a:lnTo>
                <a:lnTo>
                  <a:pt x="1906" y="10062"/>
                </a:lnTo>
                <a:lnTo>
                  <a:pt x="2101" y="10233"/>
                </a:lnTo>
                <a:lnTo>
                  <a:pt x="2297" y="10404"/>
                </a:lnTo>
                <a:lnTo>
                  <a:pt x="2419" y="10575"/>
                </a:lnTo>
                <a:lnTo>
                  <a:pt x="2541" y="10746"/>
                </a:lnTo>
                <a:lnTo>
                  <a:pt x="2590" y="10917"/>
                </a:lnTo>
                <a:lnTo>
                  <a:pt x="2590" y="11113"/>
                </a:lnTo>
                <a:lnTo>
                  <a:pt x="2541" y="11308"/>
                </a:lnTo>
                <a:lnTo>
                  <a:pt x="2443" y="11528"/>
                </a:lnTo>
                <a:lnTo>
                  <a:pt x="2272" y="11772"/>
                </a:lnTo>
                <a:lnTo>
                  <a:pt x="2004" y="12041"/>
                </a:lnTo>
                <a:lnTo>
                  <a:pt x="1833" y="12212"/>
                </a:lnTo>
                <a:lnTo>
                  <a:pt x="1637" y="12309"/>
                </a:lnTo>
                <a:lnTo>
                  <a:pt x="1417" y="12383"/>
                </a:lnTo>
                <a:lnTo>
                  <a:pt x="1222" y="12431"/>
                </a:lnTo>
                <a:lnTo>
                  <a:pt x="1002" y="12480"/>
                </a:lnTo>
                <a:lnTo>
                  <a:pt x="782" y="12578"/>
                </a:lnTo>
                <a:lnTo>
                  <a:pt x="587" y="12700"/>
                </a:lnTo>
                <a:lnTo>
                  <a:pt x="367" y="12871"/>
                </a:lnTo>
                <a:lnTo>
                  <a:pt x="196" y="13066"/>
                </a:lnTo>
                <a:lnTo>
                  <a:pt x="99" y="13286"/>
                </a:lnTo>
                <a:lnTo>
                  <a:pt x="25" y="13530"/>
                </a:lnTo>
                <a:lnTo>
                  <a:pt x="1" y="13799"/>
                </a:lnTo>
                <a:lnTo>
                  <a:pt x="25" y="14019"/>
                </a:lnTo>
                <a:lnTo>
                  <a:pt x="50" y="14239"/>
                </a:lnTo>
                <a:lnTo>
                  <a:pt x="123" y="14434"/>
                </a:lnTo>
                <a:lnTo>
                  <a:pt x="221" y="14654"/>
                </a:lnTo>
                <a:lnTo>
                  <a:pt x="318" y="14825"/>
                </a:lnTo>
                <a:lnTo>
                  <a:pt x="440" y="15020"/>
                </a:lnTo>
                <a:lnTo>
                  <a:pt x="563" y="15191"/>
                </a:lnTo>
                <a:lnTo>
                  <a:pt x="709" y="15362"/>
                </a:lnTo>
                <a:lnTo>
                  <a:pt x="880" y="15509"/>
                </a:lnTo>
                <a:lnTo>
                  <a:pt x="1051" y="15631"/>
                </a:lnTo>
                <a:lnTo>
                  <a:pt x="1246" y="15753"/>
                </a:lnTo>
                <a:lnTo>
                  <a:pt x="1442" y="15875"/>
                </a:lnTo>
                <a:lnTo>
                  <a:pt x="1637" y="15948"/>
                </a:lnTo>
                <a:lnTo>
                  <a:pt x="1857" y="16022"/>
                </a:lnTo>
                <a:lnTo>
                  <a:pt x="2052" y="16046"/>
                </a:lnTo>
                <a:lnTo>
                  <a:pt x="2272" y="16070"/>
                </a:lnTo>
                <a:lnTo>
                  <a:pt x="2541" y="16046"/>
                </a:lnTo>
                <a:lnTo>
                  <a:pt x="2785" y="15973"/>
                </a:lnTo>
                <a:lnTo>
                  <a:pt x="3005" y="15875"/>
                </a:lnTo>
                <a:lnTo>
                  <a:pt x="3200" y="15704"/>
                </a:lnTo>
                <a:lnTo>
                  <a:pt x="3371" y="15509"/>
                </a:lnTo>
                <a:lnTo>
                  <a:pt x="3493" y="15289"/>
                </a:lnTo>
                <a:lnTo>
                  <a:pt x="3567" y="15094"/>
                </a:lnTo>
                <a:lnTo>
                  <a:pt x="3615" y="14874"/>
                </a:lnTo>
                <a:lnTo>
                  <a:pt x="3689" y="14654"/>
                </a:lnTo>
                <a:lnTo>
                  <a:pt x="3762" y="14459"/>
                </a:lnTo>
                <a:lnTo>
                  <a:pt x="3860" y="14239"/>
                </a:lnTo>
                <a:lnTo>
                  <a:pt x="4031" y="14068"/>
                </a:lnTo>
                <a:lnTo>
                  <a:pt x="4299" y="13824"/>
                </a:lnTo>
                <a:lnTo>
                  <a:pt x="4544" y="13628"/>
                </a:lnTo>
                <a:lnTo>
                  <a:pt x="4763" y="13530"/>
                </a:lnTo>
                <a:lnTo>
                  <a:pt x="4959" y="13482"/>
                </a:lnTo>
                <a:lnTo>
                  <a:pt x="5154" y="13482"/>
                </a:lnTo>
                <a:lnTo>
                  <a:pt x="5325" y="13530"/>
                </a:lnTo>
                <a:lnTo>
                  <a:pt x="5496" y="13653"/>
                </a:lnTo>
                <a:lnTo>
                  <a:pt x="5667" y="13775"/>
                </a:lnTo>
                <a:lnTo>
                  <a:pt x="5838" y="13970"/>
                </a:lnTo>
                <a:lnTo>
                  <a:pt x="6009" y="14165"/>
                </a:lnTo>
                <a:lnTo>
                  <a:pt x="6375" y="14654"/>
                </a:lnTo>
                <a:lnTo>
                  <a:pt x="6815" y="15191"/>
                </a:lnTo>
                <a:lnTo>
                  <a:pt x="7059" y="15484"/>
                </a:lnTo>
                <a:lnTo>
                  <a:pt x="7328" y="15777"/>
                </a:lnTo>
                <a:lnTo>
                  <a:pt x="7474" y="15899"/>
                </a:lnTo>
                <a:lnTo>
                  <a:pt x="7670" y="15997"/>
                </a:lnTo>
                <a:lnTo>
                  <a:pt x="7841" y="16046"/>
                </a:lnTo>
                <a:lnTo>
                  <a:pt x="8036" y="16070"/>
                </a:lnTo>
                <a:lnTo>
                  <a:pt x="8134" y="16046"/>
                </a:lnTo>
                <a:lnTo>
                  <a:pt x="8280" y="15973"/>
                </a:lnTo>
                <a:lnTo>
                  <a:pt x="8744" y="15704"/>
                </a:lnTo>
                <a:lnTo>
                  <a:pt x="9013" y="15533"/>
                </a:lnTo>
                <a:lnTo>
                  <a:pt x="9306" y="15313"/>
                </a:lnTo>
                <a:lnTo>
                  <a:pt x="9623" y="15094"/>
                </a:lnTo>
                <a:lnTo>
                  <a:pt x="9917" y="14825"/>
                </a:lnTo>
                <a:lnTo>
                  <a:pt x="10185" y="14556"/>
                </a:lnTo>
                <a:lnTo>
                  <a:pt x="10429" y="14263"/>
                </a:lnTo>
                <a:lnTo>
                  <a:pt x="10625" y="13970"/>
                </a:lnTo>
                <a:lnTo>
                  <a:pt x="10698" y="13824"/>
                </a:lnTo>
                <a:lnTo>
                  <a:pt x="10747" y="13653"/>
                </a:lnTo>
                <a:lnTo>
                  <a:pt x="10796" y="13506"/>
                </a:lnTo>
                <a:lnTo>
                  <a:pt x="10820" y="13359"/>
                </a:lnTo>
                <a:lnTo>
                  <a:pt x="10820" y="13213"/>
                </a:lnTo>
                <a:lnTo>
                  <a:pt x="10796" y="13042"/>
                </a:lnTo>
                <a:lnTo>
                  <a:pt x="10747" y="12895"/>
                </a:lnTo>
                <a:lnTo>
                  <a:pt x="10674" y="12749"/>
                </a:lnTo>
                <a:lnTo>
                  <a:pt x="10576" y="12602"/>
                </a:lnTo>
                <a:lnTo>
                  <a:pt x="10454" y="12456"/>
                </a:lnTo>
                <a:lnTo>
                  <a:pt x="10258" y="12309"/>
                </a:lnTo>
                <a:lnTo>
                  <a:pt x="10063" y="12212"/>
                </a:lnTo>
                <a:lnTo>
                  <a:pt x="9868" y="12138"/>
                </a:lnTo>
                <a:lnTo>
                  <a:pt x="9648" y="12065"/>
                </a:lnTo>
                <a:lnTo>
                  <a:pt x="9428" y="12016"/>
                </a:lnTo>
                <a:lnTo>
                  <a:pt x="9208" y="11919"/>
                </a:lnTo>
                <a:lnTo>
                  <a:pt x="9013" y="11821"/>
                </a:lnTo>
                <a:lnTo>
                  <a:pt x="8818" y="11650"/>
                </a:lnTo>
                <a:lnTo>
                  <a:pt x="8647" y="11454"/>
                </a:lnTo>
                <a:lnTo>
                  <a:pt x="8549" y="11235"/>
                </a:lnTo>
                <a:lnTo>
                  <a:pt x="8476" y="10990"/>
                </a:lnTo>
                <a:lnTo>
                  <a:pt x="8451" y="10697"/>
                </a:lnTo>
                <a:lnTo>
                  <a:pt x="8476" y="10502"/>
                </a:lnTo>
                <a:lnTo>
                  <a:pt x="8500" y="10282"/>
                </a:lnTo>
                <a:lnTo>
                  <a:pt x="8573" y="10087"/>
                </a:lnTo>
                <a:lnTo>
                  <a:pt x="8647" y="9891"/>
                </a:lnTo>
                <a:lnTo>
                  <a:pt x="8744" y="9696"/>
                </a:lnTo>
                <a:lnTo>
                  <a:pt x="8866" y="9501"/>
                </a:lnTo>
                <a:lnTo>
                  <a:pt x="9013" y="9330"/>
                </a:lnTo>
                <a:lnTo>
                  <a:pt x="9159" y="9159"/>
                </a:lnTo>
                <a:lnTo>
                  <a:pt x="9330" y="9012"/>
                </a:lnTo>
                <a:lnTo>
                  <a:pt x="9501" y="8890"/>
                </a:lnTo>
                <a:lnTo>
                  <a:pt x="9672" y="8768"/>
                </a:lnTo>
                <a:lnTo>
                  <a:pt x="9868" y="8646"/>
                </a:lnTo>
                <a:lnTo>
                  <a:pt x="10063" y="8573"/>
                </a:lnTo>
                <a:lnTo>
                  <a:pt x="10283" y="8499"/>
                </a:lnTo>
                <a:lnTo>
                  <a:pt x="10503" y="8475"/>
                </a:lnTo>
                <a:lnTo>
                  <a:pt x="10698" y="8450"/>
                </a:lnTo>
                <a:lnTo>
                  <a:pt x="10967" y="8475"/>
                </a:lnTo>
                <a:lnTo>
                  <a:pt x="11211" y="8548"/>
                </a:lnTo>
                <a:lnTo>
                  <a:pt x="11455" y="8646"/>
                </a:lnTo>
                <a:lnTo>
                  <a:pt x="11651" y="8817"/>
                </a:lnTo>
                <a:lnTo>
                  <a:pt x="11822" y="9012"/>
                </a:lnTo>
                <a:lnTo>
                  <a:pt x="11944" y="9232"/>
                </a:lnTo>
                <a:lnTo>
                  <a:pt x="12017" y="9452"/>
                </a:lnTo>
                <a:lnTo>
                  <a:pt x="12090" y="9672"/>
                </a:lnTo>
                <a:lnTo>
                  <a:pt x="12139" y="9867"/>
                </a:lnTo>
                <a:lnTo>
                  <a:pt x="12212" y="10062"/>
                </a:lnTo>
                <a:lnTo>
                  <a:pt x="12310" y="10258"/>
                </a:lnTo>
                <a:lnTo>
                  <a:pt x="12457" y="10453"/>
                </a:lnTo>
                <a:lnTo>
                  <a:pt x="12603" y="10575"/>
                </a:lnTo>
                <a:lnTo>
                  <a:pt x="12750" y="10673"/>
                </a:lnTo>
                <a:lnTo>
                  <a:pt x="12896" y="10746"/>
                </a:lnTo>
                <a:lnTo>
                  <a:pt x="13043" y="10795"/>
                </a:lnTo>
                <a:lnTo>
                  <a:pt x="13214" y="10819"/>
                </a:lnTo>
                <a:lnTo>
                  <a:pt x="13360" y="10819"/>
                </a:lnTo>
                <a:lnTo>
                  <a:pt x="13507" y="10795"/>
                </a:lnTo>
                <a:lnTo>
                  <a:pt x="13653" y="10746"/>
                </a:lnTo>
                <a:lnTo>
                  <a:pt x="13824" y="10697"/>
                </a:lnTo>
                <a:lnTo>
                  <a:pt x="13971" y="10624"/>
                </a:lnTo>
                <a:lnTo>
                  <a:pt x="14264" y="10429"/>
                </a:lnTo>
                <a:lnTo>
                  <a:pt x="14557" y="10184"/>
                </a:lnTo>
                <a:lnTo>
                  <a:pt x="14826" y="9916"/>
                </a:lnTo>
                <a:lnTo>
                  <a:pt x="15094" y="9623"/>
                </a:lnTo>
                <a:lnTo>
                  <a:pt x="15314" y="9305"/>
                </a:lnTo>
                <a:lnTo>
                  <a:pt x="15534" y="9012"/>
                </a:lnTo>
                <a:lnTo>
                  <a:pt x="15705" y="8744"/>
                </a:lnTo>
                <a:lnTo>
                  <a:pt x="15973" y="8279"/>
                </a:lnTo>
                <a:lnTo>
                  <a:pt x="16047" y="8133"/>
                </a:lnTo>
                <a:lnTo>
                  <a:pt x="16071" y="8035"/>
                </a:lnTo>
                <a:lnTo>
                  <a:pt x="16047" y="7840"/>
                </a:lnTo>
                <a:lnTo>
                  <a:pt x="15998" y="7669"/>
                </a:lnTo>
                <a:lnTo>
                  <a:pt x="15900" y="7474"/>
                </a:lnTo>
                <a:lnTo>
                  <a:pt x="15778" y="7327"/>
                </a:lnTo>
                <a:lnTo>
                  <a:pt x="15485" y="7058"/>
                </a:lnTo>
                <a:lnTo>
                  <a:pt x="15192" y="6814"/>
                </a:lnTo>
                <a:lnTo>
                  <a:pt x="14655" y="6374"/>
                </a:lnTo>
                <a:lnTo>
                  <a:pt x="14166" y="6008"/>
                </a:lnTo>
                <a:lnTo>
                  <a:pt x="13971" y="5837"/>
                </a:lnTo>
                <a:lnTo>
                  <a:pt x="13775" y="5666"/>
                </a:lnTo>
                <a:lnTo>
                  <a:pt x="13653" y="5495"/>
                </a:lnTo>
                <a:lnTo>
                  <a:pt x="13531" y="5324"/>
                </a:lnTo>
                <a:lnTo>
                  <a:pt x="13482" y="5153"/>
                </a:lnTo>
                <a:lnTo>
                  <a:pt x="13482" y="4958"/>
                </a:lnTo>
                <a:lnTo>
                  <a:pt x="13531" y="4763"/>
                </a:lnTo>
                <a:lnTo>
                  <a:pt x="13629" y="4543"/>
                </a:lnTo>
                <a:lnTo>
                  <a:pt x="13800" y="4299"/>
                </a:lnTo>
                <a:lnTo>
                  <a:pt x="14068" y="4030"/>
                </a:lnTo>
                <a:lnTo>
                  <a:pt x="14239" y="3859"/>
                </a:lnTo>
                <a:lnTo>
                  <a:pt x="14435" y="3761"/>
                </a:lnTo>
                <a:lnTo>
                  <a:pt x="14655" y="3688"/>
                </a:lnTo>
                <a:lnTo>
                  <a:pt x="14850" y="3639"/>
                </a:lnTo>
                <a:lnTo>
                  <a:pt x="15070" y="3590"/>
                </a:lnTo>
                <a:lnTo>
                  <a:pt x="15290" y="3493"/>
                </a:lnTo>
                <a:lnTo>
                  <a:pt x="15485" y="3370"/>
                </a:lnTo>
                <a:lnTo>
                  <a:pt x="15705" y="3199"/>
                </a:lnTo>
                <a:lnTo>
                  <a:pt x="15876" y="3004"/>
                </a:lnTo>
                <a:lnTo>
                  <a:pt x="15973" y="2784"/>
                </a:lnTo>
                <a:lnTo>
                  <a:pt x="16047" y="2540"/>
                </a:lnTo>
                <a:lnTo>
                  <a:pt x="16071" y="2271"/>
                </a:lnTo>
                <a:lnTo>
                  <a:pt x="16047" y="2052"/>
                </a:lnTo>
                <a:lnTo>
                  <a:pt x="16022" y="1832"/>
                </a:lnTo>
                <a:lnTo>
                  <a:pt x="15949" y="1636"/>
                </a:lnTo>
                <a:lnTo>
                  <a:pt x="15851" y="1417"/>
                </a:lnTo>
                <a:lnTo>
                  <a:pt x="15754" y="1246"/>
                </a:lnTo>
                <a:lnTo>
                  <a:pt x="15632" y="1050"/>
                </a:lnTo>
                <a:lnTo>
                  <a:pt x="15509" y="879"/>
                </a:lnTo>
                <a:lnTo>
                  <a:pt x="15363" y="708"/>
                </a:lnTo>
                <a:lnTo>
                  <a:pt x="15192" y="562"/>
                </a:lnTo>
                <a:lnTo>
                  <a:pt x="15021" y="440"/>
                </a:lnTo>
                <a:lnTo>
                  <a:pt x="14826" y="318"/>
                </a:lnTo>
                <a:lnTo>
                  <a:pt x="14630" y="195"/>
                </a:lnTo>
                <a:lnTo>
                  <a:pt x="14435" y="122"/>
                </a:lnTo>
                <a:lnTo>
                  <a:pt x="14215" y="49"/>
                </a:lnTo>
                <a:lnTo>
                  <a:pt x="14020" y="24"/>
                </a:lnTo>
                <a:lnTo>
                  <a:pt x="13800" y="0"/>
                </a:lnTo>
                <a:lnTo>
                  <a:pt x="13531" y="24"/>
                </a:lnTo>
                <a:lnTo>
                  <a:pt x="13287" y="98"/>
                </a:lnTo>
                <a:lnTo>
                  <a:pt x="13067" y="195"/>
                </a:lnTo>
                <a:lnTo>
                  <a:pt x="12872" y="366"/>
                </a:lnTo>
                <a:lnTo>
                  <a:pt x="12701" y="562"/>
                </a:lnTo>
                <a:lnTo>
                  <a:pt x="12579" y="782"/>
                </a:lnTo>
                <a:lnTo>
                  <a:pt x="12505" y="977"/>
                </a:lnTo>
                <a:lnTo>
                  <a:pt x="12457" y="1197"/>
                </a:lnTo>
                <a:lnTo>
                  <a:pt x="12383" y="1417"/>
                </a:lnTo>
                <a:lnTo>
                  <a:pt x="12310" y="1612"/>
                </a:lnTo>
                <a:lnTo>
                  <a:pt x="12212" y="1832"/>
                </a:lnTo>
                <a:lnTo>
                  <a:pt x="12041" y="2003"/>
                </a:lnTo>
                <a:lnTo>
                  <a:pt x="11773" y="2271"/>
                </a:lnTo>
                <a:lnTo>
                  <a:pt x="11528" y="2442"/>
                </a:lnTo>
                <a:lnTo>
                  <a:pt x="11309" y="2540"/>
                </a:lnTo>
                <a:lnTo>
                  <a:pt x="11113" y="2589"/>
                </a:lnTo>
                <a:lnTo>
                  <a:pt x="10918" y="2589"/>
                </a:lnTo>
                <a:lnTo>
                  <a:pt x="10747" y="2540"/>
                </a:lnTo>
                <a:lnTo>
                  <a:pt x="10576" y="2418"/>
                </a:lnTo>
                <a:lnTo>
                  <a:pt x="10405" y="2296"/>
                </a:lnTo>
                <a:lnTo>
                  <a:pt x="10234" y="2100"/>
                </a:lnTo>
                <a:lnTo>
                  <a:pt x="10063" y="1905"/>
                </a:lnTo>
                <a:lnTo>
                  <a:pt x="9697" y="1417"/>
                </a:lnTo>
                <a:lnTo>
                  <a:pt x="9257" y="879"/>
                </a:lnTo>
                <a:lnTo>
                  <a:pt x="9013" y="586"/>
                </a:lnTo>
                <a:lnTo>
                  <a:pt x="8744" y="293"/>
                </a:lnTo>
                <a:lnTo>
                  <a:pt x="8598" y="171"/>
                </a:lnTo>
                <a:lnTo>
                  <a:pt x="8402" y="73"/>
                </a:lnTo>
                <a:lnTo>
                  <a:pt x="8231" y="24"/>
                </a:lnTo>
                <a:lnTo>
                  <a:pt x="8036" y="0"/>
                </a:lnTo>
                <a:close/>
              </a:path>
            </a:pathLst>
          </a:custGeom>
          <a:solidFill>
            <a:srgbClr val="28209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152" name="Google Shape;4152;p39"/>
          <p:cNvGrpSpPr/>
          <p:nvPr/>
        </p:nvGrpSpPr>
        <p:grpSpPr>
          <a:xfrm>
            <a:off x="3274414" y="1824476"/>
            <a:ext cx="189283" cy="268107"/>
            <a:chOff x="3984000" y="1594200"/>
            <a:chExt cx="357800" cy="506800"/>
          </a:xfrm>
          <a:solidFill>
            <a:srgbClr val="28209A"/>
          </a:solidFill>
        </p:grpSpPr>
        <p:sp>
          <p:nvSpPr>
            <p:cNvPr id="4153" name="Google Shape;4153;p39"/>
            <p:cNvSpPr/>
            <p:nvPr/>
          </p:nvSpPr>
          <p:spPr>
            <a:xfrm>
              <a:off x="3984000" y="1597875"/>
              <a:ext cx="44575" cy="503125"/>
            </a:xfrm>
            <a:custGeom>
              <a:avLst/>
              <a:gdLst/>
              <a:ahLst/>
              <a:cxnLst/>
              <a:rect l="l" t="t" r="r" b="b"/>
              <a:pathLst>
                <a:path w="1783" h="20125" extrusionOk="0">
                  <a:moveTo>
                    <a:pt x="391" y="0"/>
                  </a:moveTo>
                  <a:lnTo>
                    <a:pt x="293" y="25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4" y="391"/>
                  </a:lnTo>
                  <a:lnTo>
                    <a:pt x="0" y="489"/>
                  </a:lnTo>
                  <a:lnTo>
                    <a:pt x="0" y="20125"/>
                  </a:lnTo>
                  <a:lnTo>
                    <a:pt x="1783" y="20125"/>
                  </a:lnTo>
                  <a:lnTo>
                    <a:pt x="1783" y="489"/>
                  </a:lnTo>
                  <a:lnTo>
                    <a:pt x="1783" y="391"/>
                  </a:lnTo>
                  <a:lnTo>
                    <a:pt x="1734" y="293"/>
                  </a:lnTo>
                  <a:lnTo>
                    <a:pt x="1710" y="220"/>
                  </a:lnTo>
                  <a:lnTo>
                    <a:pt x="1636" y="147"/>
                  </a:lnTo>
                  <a:lnTo>
                    <a:pt x="1563" y="73"/>
                  </a:lnTo>
                  <a:lnTo>
                    <a:pt x="1490" y="25"/>
                  </a:lnTo>
                  <a:lnTo>
                    <a:pt x="139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4" name="Google Shape;4154;p39"/>
            <p:cNvSpPr/>
            <p:nvPr/>
          </p:nvSpPr>
          <p:spPr>
            <a:xfrm>
              <a:off x="4041375" y="1594200"/>
              <a:ext cx="300425" cy="229600"/>
            </a:xfrm>
            <a:custGeom>
              <a:avLst/>
              <a:gdLst/>
              <a:ahLst/>
              <a:cxnLst/>
              <a:rect l="l" t="t" r="r" b="b"/>
              <a:pathLst>
                <a:path w="12017" h="9184" extrusionOk="0">
                  <a:moveTo>
                    <a:pt x="2541" y="1"/>
                  </a:moveTo>
                  <a:lnTo>
                    <a:pt x="2174" y="25"/>
                  </a:lnTo>
                  <a:lnTo>
                    <a:pt x="1808" y="74"/>
                  </a:lnTo>
                  <a:lnTo>
                    <a:pt x="1442" y="123"/>
                  </a:lnTo>
                  <a:lnTo>
                    <a:pt x="1100" y="245"/>
                  </a:lnTo>
                  <a:lnTo>
                    <a:pt x="734" y="367"/>
                  </a:lnTo>
                  <a:lnTo>
                    <a:pt x="367" y="538"/>
                  </a:lnTo>
                  <a:lnTo>
                    <a:pt x="1" y="758"/>
                  </a:lnTo>
                  <a:lnTo>
                    <a:pt x="1" y="8427"/>
                  </a:lnTo>
                  <a:lnTo>
                    <a:pt x="367" y="8207"/>
                  </a:lnTo>
                  <a:lnTo>
                    <a:pt x="734" y="8036"/>
                  </a:lnTo>
                  <a:lnTo>
                    <a:pt x="1100" y="7889"/>
                  </a:lnTo>
                  <a:lnTo>
                    <a:pt x="1442" y="7792"/>
                  </a:lnTo>
                  <a:lnTo>
                    <a:pt x="1808" y="7718"/>
                  </a:lnTo>
                  <a:lnTo>
                    <a:pt x="2174" y="7694"/>
                  </a:lnTo>
                  <a:lnTo>
                    <a:pt x="2541" y="7670"/>
                  </a:lnTo>
                  <a:lnTo>
                    <a:pt x="2883" y="7694"/>
                  </a:lnTo>
                  <a:lnTo>
                    <a:pt x="3249" y="7718"/>
                  </a:lnTo>
                  <a:lnTo>
                    <a:pt x="3615" y="7767"/>
                  </a:lnTo>
                  <a:lnTo>
                    <a:pt x="3982" y="7840"/>
                  </a:lnTo>
                  <a:lnTo>
                    <a:pt x="4324" y="7914"/>
                  </a:lnTo>
                  <a:lnTo>
                    <a:pt x="5056" y="8134"/>
                  </a:lnTo>
                  <a:lnTo>
                    <a:pt x="5765" y="8353"/>
                  </a:lnTo>
                  <a:lnTo>
                    <a:pt x="6497" y="8573"/>
                  </a:lnTo>
                  <a:lnTo>
                    <a:pt x="7206" y="8793"/>
                  </a:lnTo>
                  <a:lnTo>
                    <a:pt x="7938" y="8988"/>
                  </a:lnTo>
                  <a:lnTo>
                    <a:pt x="8305" y="9062"/>
                  </a:lnTo>
                  <a:lnTo>
                    <a:pt x="8647" y="9110"/>
                  </a:lnTo>
                  <a:lnTo>
                    <a:pt x="9013" y="9159"/>
                  </a:lnTo>
                  <a:lnTo>
                    <a:pt x="9379" y="9184"/>
                  </a:lnTo>
                  <a:lnTo>
                    <a:pt x="9746" y="9159"/>
                  </a:lnTo>
                  <a:lnTo>
                    <a:pt x="10088" y="9135"/>
                  </a:lnTo>
                  <a:lnTo>
                    <a:pt x="10454" y="9086"/>
                  </a:lnTo>
                  <a:lnTo>
                    <a:pt x="10820" y="8988"/>
                  </a:lnTo>
                  <a:lnTo>
                    <a:pt x="11187" y="8866"/>
                  </a:lnTo>
                  <a:lnTo>
                    <a:pt x="11529" y="8695"/>
                  </a:lnTo>
                  <a:lnTo>
                    <a:pt x="11699" y="8598"/>
                  </a:lnTo>
                  <a:lnTo>
                    <a:pt x="11822" y="8500"/>
                  </a:lnTo>
                  <a:lnTo>
                    <a:pt x="11895" y="8378"/>
                  </a:lnTo>
                  <a:lnTo>
                    <a:pt x="11968" y="8256"/>
                  </a:lnTo>
                  <a:lnTo>
                    <a:pt x="12017" y="8134"/>
                  </a:lnTo>
                  <a:lnTo>
                    <a:pt x="12017" y="8011"/>
                  </a:lnTo>
                  <a:lnTo>
                    <a:pt x="11968" y="7914"/>
                  </a:lnTo>
                  <a:lnTo>
                    <a:pt x="11919" y="7816"/>
                  </a:lnTo>
                  <a:lnTo>
                    <a:pt x="11529" y="7425"/>
                  </a:lnTo>
                  <a:lnTo>
                    <a:pt x="11138" y="6961"/>
                  </a:lnTo>
                  <a:lnTo>
                    <a:pt x="10771" y="6473"/>
                  </a:lnTo>
                  <a:lnTo>
                    <a:pt x="10381" y="5960"/>
                  </a:lnTo>
                  <a:lnTo>
                    <a:pt x="10307" y="5813"/>
                  </a:lnTo>
                  <a:lnTo>
                    <a:pt x="10259" y="5667"/>
                  </a:lnTo>
                  <a:lnTo>
                    <a:pt x="10234" y="5496"/>
                  </a:lnTo>
                  <a:lnTo>
                    <a:pt x="10210" y="5300"/>
                  </a:lnTo>
                  <a:lnTo>
                    <a:pt x="10234" y="5130"/>
                  </a:lnTo>
                  <a:lnTo>
                    <a:pt x="10259" y="4959"/>
                  </a:lnTo>
                  <a:lnTo>
                    <a:pt x="10307" y="4788"/>
                  </a:lnTo>
                  <a:lnTo>
                    <a:pt x="10381" y="4617"/>
                  </a:lnTo>
                  <a:lnTo>
                    <a:pt x="10771" y="3884"/>
                  </a:lnTo>
                  <a:lnTo>
                    <a:pt x="11138" y="3127"/>
                  </a:lnTo>
                  <a:lnTo>
                    <a:pt x="11529" y="2345"/>
                  </a:lnTo>
                  <a:lnTo>
                    <a:pt x="11919" y="1490"/>
                  </a:lnTo>
                  <a:lnTo>
                    <a:pt x="11993" y="1320"/>
                  </a:lnTo>
                  <a:lnTo>
                    <a:pt x="12017" y="1173"/>
                  </a:lnTo>
                  <a:lnTo>
                    <a:pt x="12017" y="1051"/>
                  </a:lnTo>
                  <a:lnTo>
                    <a:pt x="11968" y="978"/>
                  </a:lnTo>
                  <a:lnTo>
                    <a:pt x="11895" y="953"/>
                  </a:lnTo>
                  <a:lnTo>
                    <a:pt x="11822" y="929"/>
                  </a:lnTo>
                  <a:lnTo>
                    <a:pt x="11699" y="978"/>
                  </a:lnTo>
                  <a:lnTo>
                    <a:pt x="11529" y="1026"/>
                  </a:lnTo>
                  <a:lnTo>
                    <a:pt x="11187" y="1197"/>
                  </a:lnTo>
                  <a:lnTo>
                    <a:pt x="10820" y="1320"/>
                  </a:lnTo>
                  <a:lnTo>
                    <a:pt x="10454" y="1417"/>
                  </a:lnTo>
                  <a:lnTo>
                    <a:pt x="10088" y="1466"/>
                  </a:lnTo>
                  <a:lnTo>
                    <a:pt x="9746" y="1515"/>
                  </a:lnTo>
                  <a:lnTo>
                    <a:pt x="9379" y="1515"/>
                  </a:lnTo>
                  <a:lnTo>
                    <a:pt x="9013" y="1490"/>
                  </a:lnTo>
                  <a:lnTo>
                    <a:pt x="8647" y="1466"/>
                  </a:lnTo>
                  <a:lnTo>
                    <a:pt x="8305" y="1393"/>
                  </a:lnTo>
                  <a:lnTo>
                    <a:pt x="7938" y="1320"/>
                  </a:lnTo>
                  <a:lnTo>
                    <a:pt x="7206" y="1149"/>
                  </a:lnTo>
                  <a:lnTo>
                    <a:pt x="6497" y="929"/>
                  </a:lnTo>
                  <a:lnTo>
                    <a:pt x="5765" y="685"/>
                  </a:lnTo>
                  <a:lnTo>
                    <a:pt x="5056" y="465"/>
                  </a:lnTo>
                  <a:lnTo>
                    <a:pt x="4324" y="269"/>
                  </a:lnTo>
                  <a:lnTo>
                    <a:pt x="3982" y="172"/>
                  </a:lnTo>
                  <a:lnTo>
                    <a:pt x="3615" y="98"/>
                  </a:lnTo>
                  <a:lnTo>
                    <a:pt x="3249" y="50"/>
                  </a:lnTo>
                  <a:lnTo>
                    <a:pt x="2883" y="25"/>
                  </a:lnTo>
                  <a:lnTo>
                    <a:pt x="254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55" name="Google Shape;4155;p39"/>
          <p:cNvGrpSpPr/>
          <p:nvPr/>
        </p:nvGrpSpPr>
        <p:grpSpPr>
          <a:xfrm>
            <a:off x="3790456" y="1848606"/>
            <a:ext cx="249379" cy="153124"/>
            <a:chOff x="4601275" y="1702875"/>
            <a:chExt cx="471400" cy="289450"/>
          </a:xfrm>
          <a:solidFill>
            <a:srgbClr val="28209A"/>
          </a:solidFill>
        </p:grpSpPr>
        <p:sp>
          <p:nvSpPr>
            <p:cNvPr id="4156" name="Google Shape;4156;p39"/>
            <p:cNvSpPr/>
            <p:nvPr/>
          </p:nvSpPr>
          <p:spPr>
            <a:xfrm>
              <a:off x="4816200" y="1702875"/>
              <a:ext cx="41550" cy="41550"/>
            </a:xfrm>
            <a:custGeom>
              <a:avLst/>
              <a:gdLst/>
              <a:ahLst/>
              <a:cxnLst/>
              <a:rect l="l" t="t" r="r" b="b"/>
              <a:pathLst>
                <a:path w="1662" h="1662" extrusionOk="0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8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60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8"/>
                  </a:lnTo>
                  <a:lnTo>
                    <a:pt x="367" y="1540"/>
                  </a:lnTo>
                  <a:lnTo>
                    <a:pt x="514" y="1613"/>
                  </a:lnTo>
                  <a:lnTo>
                    <a:pt x="660" y="1662"/>
                  </a:lnTo>
                  <a:lnTo>
                    <a:pt x="1002" y="1662"/>
                  </a:lnTo>
                  <a:lnTo>
                    <a:pt x="1149" y="1613"/>
                  </a:lnTo>
                  <a:lnTo>
                    <a:pt x="1295" y="1540"/>
                  </a:lnTo>
                  <a:lnTo>
                    <a:pt x="1417" y="1418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60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8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7" name="Google Shape;4157;p39"/>
            <p:cNvSpPr/>
            <p:nvPr/>
          </p:nvSpPr>
          <p:spPr>
            <a:xfrm>
              <a:off x="5031125" y="1757225"/>
              <a:ext cx="41550" cy="41550"/>
            </a:xfrm>
            <a:custGeom>
              <a:avLst/>
              <a:gdLst/>
              <a:ahLst/>
              <a:cxnLst/>
              <a:rect l="l" t="t" r="r" b="b"/>
              <a:pathLst>
                <a:path w="1662" h="1662" extrusionOk="0">
                  <a:moveTo>
                    <a:pt x="831" y="1"/>
                  </a:moveTo>
                  <a:lnTo>
                    <a:pt x="660" y="25"/>
                  </a:lnTo>
                  <a:lnTo>
                    <a:pt x="513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3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8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8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8" name="Google Shape;4158;p39"/>
            <p:cNvSpPr/>
            <p:nvPr/>
          </p:nvSpPr>
          <p:spPr>
            <a:xfrm>
              <a:off x="4634875" y="1756000"/>
              <a:ext cx="404225" cy="178325"/>
            </a:xfrm>
            <a:custGeom>
              <a:avLst/>
              <a:gdLst/>
              <a:ahLst/>
              <a:cxnLst/>
              <a:rect l="l" t="t" r="r" b="b"/>
              <a:pathLst>
                <a:path w="16169" h="7133" extrusionOk="0">
                  <a:moveTo>
                    <a:pt x="7742" y="1"/>
                  </a:moveTo>
                  <a:lnTo>
                    <a:pt x="5007" y="3444"/>
                  </a:lnTo>
                  <a:lnTo>
                    <a:pt x="464" y="1784"/>
                  </a:lnTo>
                  <a:lnTo>
                    <a:pt x="366" y="1881"/>
                  </a:lnTo>
                  <a:lnTo>
                    <a:pt x="244" y="1979"/>
                  </a:lnTo>
                  <a:lnTo>
                    <a:pt x="122" y="2052"/>
                  </a:lnTo>
                  <a:lnTo>
                    <a:pt x="0" y="2101"/>
                  </a:lnTo>
                  <a:lnTo>
                    <a:pt x="1465" y="7132"/>
                  </a:lnTo>
                  <a:lnTo>
                    <a:pt x="14703" y="7132"/>
                  </a:lnTo>
                  <a:lnTo>
                    <a:pt x="16168" y="2101"/>
                  </a:lnTo>
                  <a:lnTo>
                    <a:pt x="16046" y="2052"/>
                  </a:lnTo>
                  <a:lnTo>
                    <a:pt x="15924" y="1979"/>
                  </a:lnTo>
                  <a:lnTo>
                    <a:pt x="15802" y="1881"/>
                  </a:lnTo>
                  <a:lnTo>
                    <a:pt x="15704" y="1784"/>
                  </a:lnTo>
                  <a:lnTo>
                    <a:pt x="11161" y="3444"/>
                  </a:lnTo>
                  <a:lnTo>
                    <a:pt x="8426" y="1"/>
                  </a:lnTo>
                  <a:lnTo>
                    <a:pt x="8255" y="25"/>
                  </a:lnTo>
                  <a:lnTo>
                    <a:pt x="7913" y="25"/>
                  </a:lnTo>
                  <a:lnTo>
                    <a:pt x="774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9" name="Google Shape;4159;p39"/>
            <p:cNvSpPr/>
            <p:nvPr/>
          </p:nvSpPr>
          <p:spPr>
            <a:xfrm>
              <a:off x="4601275" y="1757225"/>
              <a:ext cx="41550" cy="41550"/>
            </a:xfrm>
            <a:custGeom>
              <a:avLst/>
              <a:gdLst/>
              <a:ahLst/>
              <a:cxnLst/>
              <a:rect l="l" t="t" r="r" b="b"/>
              <a:pathLst>
                <a:path w="1662" h="1662" extrusionOk="0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4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9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2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0" name="Google Shape;4160;p39"/>
            <p:cNvSpPr/>
            <p:nvPr/>
          </p:nvSpPr>
          <p:spPr>
            <a:xfrm>
              <a:off x="4673325" y="1947725"/>
              <a:ext cx="327300" cy="44600"/>
            </a:xfrm>
            <a:custGeom>
              <a:avLst/>
              <a:gdLst/>
              <a:ahLst/>
              <a:cxnLst/>
              <a:rect l="l" t="t" r="r" b="b"/>
              <a:pathLst>
                <a:path w="13092" h="1784" extrusionOk="0">
                  <a:moveTo>
                    <a:pt x="1" y="1"/>
                  </a:moveTo>
                  <a:lnTo>
                    <a:pt x="514" y="1784"/>
                  </a:lnTo>
                  <a:lnTo>
                    <a:pt x="1808" y="1686"/>
                  </a:lnTo>
                  <a:lnTo>
                    <a:pt x="3249" y="1588"/>
                  </a:lnTo>
                  <a:lnTo>
                    <a:pt x="4836" y="1539"/>
                  </a:lnTo>
                  <a:lnTo>
                    <a:pt x="8256" y="1539"/>
                  </a:lnTo>
                  <a:lnTo>
                    <a:pt x="9843" y="1588"/>
                  </a:lnTo>
                  <a:lnTo>
                    <a:pt x="11284" y="1661"/>
                  </a:lnTo>
                  <a:lnTo>
                    <a:pt x="12579" y="1784"/>
                  </a:lnTo>
                  <a:lnTo>
                    <a:pt x="1309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61" name="Google Shape;4161;p39"/>
          <p:cNvGrpSpPr/>
          <p:nvPr/>
        </p:nvGrpSpPr>
        <p:grpSpPr>
          <a:xfrm>
            <a:off x="4372876" y="1832880"/>
            <a:ext cx="225467" cy="228060"/>
            <a:chOff x="5297950" y="1632050"/>
            <a:chExt cx="426200" cy="431100"/>
          </a:xfrm>
          <a:solidFill>
            <a:srgbClr val="28209A"/>
          </a:solidFill>
        </p:grpSpPr>
        <p:sp>
          <p:nvSpPr>
            <p:cNvPr id="4162" name="Google Shape;4162;p39"/>
            <p:cNvSpPr/>
            <p:nvPr/>
          </p:nvSpPr>
          <p:spPr>
            <a:xfrm>
              <a:off x="5404800" y="1936125"/>
              <a:ext cx="212500" cy="127025"/>
            </a:xfrm>
            <a:custGeom>
              <a:avLst/>
              <a:gdLst/>
              <a:ahLst/>
              <a:cxnLst/>
              <a:rect l="l" t="t" r="r" b="b"/>
              <a:pathLst>
                <a:path w="8500" h="5081" extrusionOk="0">
                  <a:moveTo>
                    <a:pt x="3175" y="1"/>
                  </a:moveTo>
                  <a:lnTo>
                    <a:pt x="3175" y="2834"/>
                  </a:lnTo>
                  <a:lnTo>
                    <a:pt x="2614" y="2956"/>
                  </a:lnTo>
                  <a:lnTo>
                    <a:pt x="2076" y="3102"/>
                  </a:lnTo>
                  <a:lnTo>
                    <a:pt x="1588" y="3298"/>
                  </a:lnTo>
                  <a:lnTo>
                    <a:pt x="1148" y="3493"/>
                  </a:lnTo>
                  <a:lnTo>
                    <a:pt x="782" y="3713"/>
                  </a:lnTo>
                  <a:lnTo>
                    <a:pt x="611" y="3859"/>
                  </a:lnTo>
                  <a:lnTo>
                    <a:pt x="464" y="3982"/>
                  </a:lnTo>
                  <a:lnTo>
                    <a:pt x="318" y="4128"/>
                  </a:lnTo>
                  <a:lnTo>
                    <a:pt x="196" y="4275"/>
                  </a:lnTo>
                  <a:lnTo>
                    <a:pt x="74" y="4421"/>
                  </a:lnTo>
                  <a:lnTo>
                    <a:pt x="0" y="4592"/>
                  </a:lnTo>
                  <a:lnTo>
                    <a:pt x="171" y="4665"/>
                  </a:lnTo>
                  <a:lnTo>
                    <a:pt x="416" y="4739"/>
                  </a:lnTo>
                  <a:lnTo>
                    <a:pt x="782" y="4836"/>
                  </a:lnTo>
                  <a:lnTo>
                    <a:pt x="1344" y="4910"/>
                  </a:lnTo>
                  <a:lnTo>
                    <a:pt x="2101" y="5007"/>
                  </a:lnTo>
                  <a:lnTo>
                    <a:pt x="3053" y="5056"/>
                  </a:lnTo>
                  <a:lnTo>
                    <a:pt x="4250" y="5081"/>
                  </a:lnTo>
                  <a:lnTo>
                    <a:pt x="5447" y="5056"/>
                  </a:lnTo>
                  <a:lnTo>
                    <a:pt x="6399" y="5007"/>
                  </a:lnTo>
                  <a:lnTo>
                    <a:pt x="7156" y="4910"/>
                  </a:lnTo>
                  <a:lnTo>
                    <a:pt x="7718" y="4836"/>
                  </a:lnTo>
                  <a:lnTo>
                    <a:pt x="8084" y="4739"/>
                  </a:lnTo>
                  <a:lnTo>
                    <a:pt x="8329" y="4665"/>
                  </a:lnTo>
                  <a:lnTo>
                    <a:pt x="8500" y="4592"/>
                  </a:lnTo>
                  <a:lnTo>
                    <a:pt x="8426" y="4421"/>
                  </a:lnTo>
                  <a:lnTo>
                    <a:pt x="8304" y="4275"/>
                  </a:lnTo>
                  <a:lnTo>
                    <a:pt x="8182" y="4128"/>
                  </a:lnTo>
                  <a:lnTo>
                    <a:pt x="8036" y="3982"/>
                  </a:lnTo>
                  <a:lnTo>
                    <a:pt x="7889" y="3859"/>
                  </a:lnTo>
                  <a:lnTo>
                    <a:pt x="7718" y="3713"/>
                  </a:lnTo>
                  <a:lnTo>
                    <a:pt x="7352" y="3493"/>
                  </a:lnTo>
                  <a:lnTo>
                    <a:pt x="6912" y="3298"/>
                  </a:lnTo>
                  <a:lnTo>
                    <a:pt x="6424" y="3102"/>
                  </a:lnTo>
                  <a:lnTo>
                    <a:pt x="5886" y="2956"/>
                  </a:lnTo>
                  <a:lnTo>
                    <a:pt x="5325" y="2834"/>
                  </a:lnTo>
                  <a:lnTo>
                    <a:pt x="5325" y="1"/>
                  </a:lnTo>
                  <a:lnTo>
                    <a:pt x="5032" y="49"/>
                  </a:lnTo>
                  <a:lnTo>
                    <a:pt x="4763" y="98"/>
                  </a:lnTo>
                  <a:lnTo>
                    <a:pt x="4250" y="123"/>
                  </a:lnTo>
                  <a:lnTo>
                    <a:pt x="3737" y="98"/>
                  </a:lnTo>
                  <a:lnTo>
                    <a:pt x="3469" y="49"/>
                  </a:lnTo>
                  <a:lnTo>
                    <a:pt x="317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3" name="Google Shape;4163;p39"/>
            <p:cNvSpPr/>
            <p:nvPr/>
          </p:nvSpPr>
          <p:spPr>
            <a:xfrm>
              <a:off x="5297950" y="1632050"/>
              <a:ext cx="426200" cy="294950"/>
            </a:xfrm>
            <a:custGeom>
              <a:avLst/>
              <a:gdLst/>
              <a:ahLst/>
              <a:cxnLst/>
              <a:rect l="l" t="t" r="r" b="b"/>
              <a:pathLst>
                <a:path w="17048" h="11798" extrusionOk="0">
                  <a:moveTo>
                    <a:pt x="8524" y="2956"/>
                  </a:moveTo>
                  <a:lnTo>
                    <a:pt x="8573" y="2981"/>
                  </a:lnTo>
                  <a:lnTo>
                    <a:pt x="8622" y="3054"/>
                  </a:lnTo>
                  <a:lnTo>
                    <a:pt x="9086" y="4128"/>
                  </a:lnTo>
                  <a:lnTo>
                    <a:pt x="9135" y="4202"/>
                  </a:lnTo>
                  <a:lnTo>
                    <a:pt x="9208" y="4275"/>
                  </a:lnTo>
                  <a:lnTo>
                    <a:pt x="9306" y="4324"/>
                  </a:lnTo>
                  <a:lnTo>
                    <a:pt x="9403" y="4348"/>
                  </a:lnTo>
                  <a:lnTo>
                    <a:pt x="10576" y="4470"/>
                  </a:lnTo>
                  <a:lnTo>
                    <a:pt x="10649" y="4495"/>
                  </a:lnTo>
                  <a:lnTo>
                    <a:pt x="10698" y="4519"/>
                  </a:lnTo>
                  <a:lnTo>
                    <a:pt x="10673" y="4592"/>
                  </a:lnTo>
                  <a:lnTo>
                    <a:pt x="10624" y="4641"/>
                  </a:lnTo>
                  <a:lnTo>
                    <a:pt x="9745" y="5423"/>
                  </a:lnTo>
                  <a:lnTo>
                    <a:pt x="9696" y="5496"/>
                  </a:lnTo>
                  <a:lnTo>
                    <a:pt x="9648" y="5594"/>
                  </a:lnTo>
                  <a:lnTo>
                    <a:pt x="9623" y="5691"/>
                  </a:lnTo>
                  <a:lnTo>
                    <a:pt x="9623" y="5789"/>
                  </a:lnTo>
                  <a:lnTo>
                    <a:pt x="9892" y="6961"/>
                  </a:lnTo>
                  <a:lnTo>
                    <a:pt x="9892" y="7035"/>
                  </a:lnTo>
                  <a:lnTo>
                    <a:pt x="9867" y="7084"/>
                  </a:lnTo>
                  <a:lnTo>
                    <a:pt x="9818" y="7084"/>
                  </a:lnTo>
                  <a:lnTo>
                    <a:pt x="9745" y="7059"/>
                  </a:lnTo>
                  <a:lnTo>
                    <a:pt x="8719" y="6473"/>
                  </a:lnTo>
                  <a:lnTo>
                    <a:pt x="8622" y="6424"/>
                  </a:lnTo>
                  <a:lnTo>
                    <a:pt x="8426" y="6424"/>
                  </a:lnTo>
                  <a:lnTo>
                    <a:pt x="8329" y="6473"/>
                  </a:lnTo>
                  <a:lnTo>
                    <a:pt x="7303" y="7059"/>
                  </a:lnTo>
                  <a:lnTo>
                    <a:pt x="7230" y="7084"/>
                  </a:lnTo>
                  <a:lnTo>
                    <a:pt x="7181" y="7084"/>
                  </a:lnTo>
                  <a:lnTo>
                    <a:pt x="7156" y="7035"/>
                  </a:lnTo>
                  <a:lnTo>
                    <a:pt x="7156" y="6961"/>
                  </a:lnTo>
                  <a:lnTo>
                    <a:pt x="7425" y="5789"/>
                  </a:lnTo>
                  <a:lnTo>
                    <a:pt x="7425" y="5691"/>
                  </a:lnTo>
                  <a:lnTo>
                    <a:pt x="7401" y="5594"/>
                  </a:lnTo>
                  <a:lnTo>
                    <a:pt x="7352" y="5496"/>
                  </a:lnTo>
                  <a:lnTo>
                    <a:pt x="7303" y="5423"/>
                  </a:lnTo>
                  <a:lnTo>
                    <a:pt x="6424" y="4641"/>
                  </a:lnTo>
                  <a:lnTo>
                    <a:pt x="6375" y="4592"/>
                  </a:lnTo>
                  <a:lnTo>
                    <a:pt x="6350" y="4519"/>
                  </a:lnTo>
                  <a:lnTo>
                    <a:pt x="6399" y="4495"/>
                  </a:lnTo>
                  <a:lnTo>
                    <a:pt x="6473" y="4470"/>
                  </a:lnTo>
                  <a:lnTo>
                    <a:pt x="7645" y="4348"/>
                  </a:lnTo>
                  <a:lnTo>
                    <a:pt x="7743" y="4324"/>
                  </a:lnTo>
                  <a:lnTo>
                    <a:pt x="7840" y="4275"/>
                  </a:lnTo>
                  <a:lnTo>
                    <a:pt x="7913" y="4202"/>
                  </a:lnTo>
                  <a:lnTo>
                    <a:pt x="7962" y="4128"/>
                  </a:lnTo>
                  <a:lnTo>
                    <a:pt x="8426" y="3054"/>
                  </a:lnTo>
                  <a:lnTo>
                    <a:pt x="8475" y="2981"/>
                  </a:lnTo>
                  <a:lnTo>
                    <a:pt x="8524" y="2956"/>
                  </a:lnTo>
                  <a:close/>
                  <a:moveTo>
                    <a:pt x="15973" y="2150"/>
                  </a:moveTo>
                  <a:lnTo>
                    <a:pt x="15973" y="2516"/>
                  </a:lnTo>
                  <a:lnTo>
                    <a:pt x="15924" y="2932"/>
                  </a:lnTo>
                  <a:lnTo>
                    <a:pt x="15875" y="3371"/>
                  </a:lnTo>
                  <a:lnTo>
                    <a:pt x="15802" y="3835"/>
                  </a:lnTo>
                  <a:lnTo>
                    <a:pt x="15704" y="4299"/>
                  </a:lnTo>
                  <a:lnTo>
                    <a:pt x="15558" y="4788"/>
                  </a:lnTo>
                  <a:lnTo>
                    <a:pt x="15411" y="5252"/>
                  </a:lnTo>
                  <a:lnTo>
                    <a:pt x="15216" y="5740"/>
                  </a:lnTo>
                  <a:lnTo>
                    <a:pt x="14996" y="6204"/>
                  </a:lnTo>
                  <a:lnTo>
                    <a:pt x="14752" y="6620"/>
                  </a:lnTo>
                  <a:lnTo>
                    <a:pt x="14459" y="7035"/>
                  </a:lnTo>
                  <a:lnTo>
                    <a:pt x="14141" y="7426"/>
                  </a:lnTo>
                  <a:lnTo>
                    <a:pt x="13799" y="7767"/>
                  </a:lnTo>
                  <a:lnTo>
                    <a:pt x="13604" y="7914"/>
                  </a:lnTo>
                  <a:lnTo>
                    <a:pt x="13409" y="8061"/>
                  </a:lnTo>
                  <a:lnTo>
                    <a:pt x="13213" y="8183"/>
                  </a:lnTo>
                  <a:lnTo>
                    <a:pt x="12993" y="8305"/>
                  </a:lnTo>
                  <a:lnTo>
                    <a:pt x="12774" y="8402"/>
                  </a:lnTo>
                  <a:lnTo>
                    <a:pt x="12529" y="8476"/>
                  </a:lnTo>
                  <a:lnTo>
                    <a:pt x="12529" y="8476"/>
                  </a:lnTo>
                  <a:lnTo>
                    <a:pt x="12823" y="7767"/>
                  </a:lnTo>
                  <a:lnTo>
                    <a:pt x="13042" y="7059"/>
                  </a:lnTo>
                  <a:lnTo>
                    <a:pt x="13262" y="6351"/>
                  </a:lnTo>
                  <a:lnTo>
                    <a:pt x="13433" y="5618"/>
                  </a:lnTo>
                  <a:lnTo>
                    <a:pt x="13555" y="4837"/>
                  </a:lnTo>
                  <a:lnTo>
                    <a:pt x="13677" y="4031"/>
                  </a:lnTo>
                  <a:lnTo>
                    <a:pt x="13751" y="3127"/>
                  </a:lnTo>
                  <a:lnTo>
                    <a:pt x="13799" y="2150"/>
                  </a:lnTo>
                  <a:close/>
                  <a:moveTo>
                    <a:pt x="3249" y="2150"/>
                  </a:moveTo>
                  <a:lnTo>
                    <a:pt x="3298" y="3127"/>
                  </a:lnTo>
                  <a:lnTo>
                    <a:pt x="3371" y="4031"/>
                  </a:lnTo>
                  <a:lnTo>
                    <a:pt x="3493" y="4837"/>
                  </a:lnTo>
                  <a:lnTo>
                    <a:pt x="3615" y="5618"/>
                  </a:lnTo>
                  <a:lnTo>
                    <a:pt x="3786" y="6351"/>
                  </a:lnTo>
                  <a:lnTo>
                    <a:pt x="4006" y="7059"/>
                  </a:lnTo>
                  <a:lnTo>
                    <a:pt x="4226" y="7767"/>
                  </a:lnTo>
                  <a:lnTo>
                    <a:pt x="4519" y="8476"/>
                  </a:lnTo>
                  <a:lnTo>
                    <a:pt x="4274" y="8402"/>
                  </a:lnTo>
                  <a:lnTo>
                    <a:pt x="4055" y="8305"/>
                  </a:lnTo>
                  <a:lnTo>
                    <a:pt x="3835" y="8183"/>
                  </a:lnTo>
                  <a:lnTo>
                    <a:pt x="3639" y="8061"/>
                  </a:lnTo>
                  <a:lnTo>
                    <a:pt x="3444" y="7914"/>
                  </a:lnTo>
                  <a:lnTo>
                    <a:pt x="3249" y="7767"/>
                  </a:lnTo>
                  <a:lnTo>
                    <a:pt x="2907" y="7426"/>
                  </a:lnTo>
                  <a:lnTo>
                    <a:pt x="2589" y="7035"/>
                  </a:lnTo>
                  <a:lnTo>
                    <a:pt x="2296" y="6620"/>
                  </a:lnTo>
                  <a:lnTo>
                    <a:pt x="2052" y="6204"/>
                  </a:lnTo>
                  <a:lnTo>
                    <a:pt x="1832" y="5740"/>
                  </a:lnTo>
                  <a:lnTo>
                    <a:pt x="1637" y="5252"/>
                  </a:lnTo>
                  <a:lnTo>
                    <a:pt x="1490" y="4788"/>
                  </a:lnTo>
                  <a:lnTo>
                    <a:pt x="1344" y="4299"/>
                  </a:lnTo>
                  <a:lnTo>
                    <a:pt x="1246" y="3835"/>
                  </a:lnTo>
                  <a:lnTo>
                    <a:pt x="1173" y="3371"/>
                  </a:lnTo>
                  <a:lnTo>
                    <a:pt x="1124" y="2932"/>
                  </a:lnTo>
                  <a:lnTo>
                    <a:pt x="1075" y="2516"/>
                  </a:lnTo>
                  <a:lnTo>
                    <a:pt x="1075" y="2150"/>
                  </a:lnTo>
                  <a:close/>
                  <a:moveTo>
                    <a:pt x="3737" y="1"/>
                  </a:moveTo>
                  <a:lnTo>
                    <a:pt x="3639" y="25"/>
                  </a:lnTo>
                  <a:lnTo>
                    <a:pt x="3542" y="50"/>
                  </a:lnTo>
                  <a:lnTo>
                    <a:pt x="3444" y="99"/>
                  </a:lnTo>
                  <a:lnTo>
                    <a:pt x="3371" y="147"/>
                  </a:lnTo>
                  <a:lnTo>
                    <a:pt x="3322" y="221"/>
                  </a:lnTo>
                  <a:lnTo>
                    <a:pt x="3249" y="294"/>
                  </a:lnTo>
                  <a:lnTo>
                    <a:pt x="3224" y="392"/>
                  </a:lnTo>
                  <a:lnTo>
                    <a:pt x="3200" y="489"/>
                  </a:lnTo>
                  <a:lnTo>
                    <a:pt x="3224" y="1076"/>
                  </a:lnTo>
                  <a:lnTo>
                    <a:pt x="1075" y="1076"/>
                  </a:lnTo>
                  <a:lnTo>
                    <a:pt x="855" y="1100"/>
                  </a:lnTo>
                  <a:lnTo>
                    <a:pt x="660" y="1149"/>
                  </a:lnTo>
                  <a:lnTo>
                    <a:pt x="489" y="1246"/>
                  </a:lnTo>
                  <a:lnTo>
                    <a:pt x="318" y="1393"/>
                  </a:lnTo>
                  <a:lnTo>
                    <a:pt x="196" y="1540"/>
                  </a:lnTo>
                  <a:lnTo>
                    <a:pt x="98" y="1735"/>
                  </a:lnTo>
                  <a:lnTo>
                    <a:pt x="25" y="1930"/>
                  </a:lnTo>
                  <a:lnTo>
                    <a:pt x="0" y="2150"/>
                  </a:lnTo>
                  <a:lnTo>
                    <a:pt x="25" y="2614"/>
                  </a:lnTo>
                  <a:lnTo>
                    <a:pt x="49" y="3078"/>
                  </a:lnTo>
                  <a:lnTo>
                    <a:pt x="98" y="3518"/>
                  </a:lnTo>
                  <a:lnTo>
                    <a:pt x="171" y="3957"/>
                  </a:lnTo>
                  <a:lnTo>
                    <a:pt x="269" y="4348"/>
                  </a:lnTo>
                  <a:lnTo>
                    <a:pt x="367" y="4739"/>
                  </a:lnTo>
                  <a:lnTo>
                    <a:pt x="489" y="5130"/>
                  </a:lnTo>
                  <a:lnTo>
                    <a:pt x="635" y="5496"/>
                  </a:lnTo>
                  <a:lnTo>
                    <a:pt x="782" y="5838"/>
                  </a:lnTo>
                  <a:lnTo>
                    <a:pt x="928" y="6156"/>
                  </a:lnTo>
                  <a:lnTo>
                    <a:pt x="1099" y="6473"/>
                  </a:lnTo>
                  <a:lnTo>
                    <a:pt x="1295" y="6766"/>
                  </a:lnTo>
                  <a:lnTo>
                    <a:pt x="1466" y="7059"/>
                  </a:lnTo>
                  <a:lnTo>
                    <a:pt x="1661" y="7328"/>
                  </a:lnTo>
                  <a:lnTo>
                    <a:pt x="2076" y="7816"/>
                  </a:lnTo>
                  <a:lnTo>
                    <a:pt x="2516" y="8256"/>
                  </a:lnTo>
                  <a:lnTo>
                    <a:pt x="2931" y="8622"/>
                  </a:lnTo>
                  <a:lnTo>
                    <a:pt x="3346" y="8940"/>
                  </a:lnTo>
                  <a:lnTo>
                    <a:pt x="3762" y="9184"/>
                  </a:lnTo>
                  <a:lnTo>
                    <a:pt x="4152" y="9379"/>
                  </a:lnTo>
                  <a:lnTo>
                    <a:pt x="4519" y="9526"/>
                  </a:lnTo>
                  <a:lnTo>
                    <a:pt x="4836" y="9624"/>
                  </a:lnTo>
                  <a:lnTo>
                    <a:pt x="5105" y="9672"/>
                  </a:lnTo>
                  <a:lnTo>
                    <a:pt x="5422" y="10136"/>
                  </a:lnTo>
                  <a:lnTo>
                    <a:pt x="5764" y="10576"/>
                  </a:lnTo>
                  <a:lnTo>
                    <a:pt x="5935" y="10747"/>
                  </a:lnTo>
                  <a:lnTo>
                    <a:pt x="6131" y="10918"/>
                  </a:lnTo>
                  <a:lnTo>
                    <a:pt x="6326" y="11089"/>
                  </a:lnTo>
                  <a:lnTo>
                    <a:pt x="6546" y="11236"/>
                  </a:lnTo>
                  <a:lnTo>
                    <a:pt x="6766" y="11358"/>
                  </a:lnTo>
                  <a:lnTo>
                    <a:pt x="6985" y="11480"/>
                  </a:lnTo>
                  <a:lnTo>
                    <a:pt x="7230" y="11577"/>
                  </a:lnTo>
                  <a:lnTo>
                    <a:pt x="7474" y="11651"/>
                  </a:lnTo>
                  <a:lnTo>
                    <a:pt x="7718" y="11724"/>
                  </a:lnTo>
                  <a:lnTo>
                    <a:pt x="7987" y="11773"/>
                  </a:lnTo>
                  <a:lnTo>
                    <a:pt x="8255" y="11797"/>
                  </a:lnTo>
                  <a:lnTo>
                    <a:pt x="8793" y="11797"/>
                  </a:lnTo>
                  <a:lnTo>
                    <a:pt x="9061" y="11773"/>
                  </a:lnTo>
                  <a:lnTo>
                    <a:pt x="9330" y="11724"/>
                  </a:lnTo>
                  <a:lnTo>
                    <a:pt x="9574" y="11651"/>
                  </a:lnTo>
                  <a:lnTo>
                    <a:pt x="9818" y="11577"/>
                  </a:lnTo>
                  <a:lnTo>
                    <a:pt x="10063" y="11480"/>
                  </a:lnTo>
                  <a:lnTo>
                    <a:pt x="10283" y="11358"/>
                  </a:lnTo>
                  <a:lnTo>
                    <a:pt x="10502" y="11236"/>
                  </a:lnTo>
                  <a:lnTo>
                    <a:pt x="10722" y="11089"/>
                  </a:lnTo>
                  <a:lnTo>
                    <a:pt x="10918" y="10918"/>
                  </a:lnTo>
                  <a:lnTo>
                    <a:pt x="11113" y="10747"/>
                  </a:lnTo>
                  <a:lnTo>
                    <a:pt x="11284" y="10576"/>
                  </a:lnTo>
                  <a:lnTo>
                    <a:pt x="11626" y="10136"/>
                  </a:lnTo>
                  <a:lnTo>
                    <a:pt x="11943" y="9672"/>
                  </a:lnTo>
                  <a:lnTo>
                    <a:pt x="12212" y="9624"/>
                  </a:lnTo>
                  <a:lnTo>
                    <a:pt x="12529" y="9550"/>
                  </a:lnTo>
                  <a:lnTo>
                    <a:pt x="12896" y="9404"/>
                  </a:lnTo>
                  <a:lnTo>
                    <a:pt x="13287" y="9208"/>
                  </a:lnTo>
                  <a:lnTo>
                    <a:pt x="13702" y="8964"/>
                  </a:lnTo>
                  <a:lnTo>
                    <a:pt x="14117" y="8647"/>
                  </a:lnTo>
                  <a:lnTo>
                    <a:pt x="14557" y="8280"/>
                  </a:lnTo>
                  <a:lnTo>
                    <a:pt x="14972" y="7865"/>
                  </a:lnTo>
                  <a:lnTo>
                    <a:pt x="15387" y="7377"/>
                  </a:lnTo>
                  <a:lnTo>
                    <a:pt x="15582" y="7108"/>
                  </a:lnTo>
                  <a:lnTo>
                    <a:pt x="15753" y="6815"/>
                  </a:lnTo>
                  <a:lnTo>
                    <a:pt x="15949" y="6522"/>
                  </a:lnTo>
                  <a:lnTo>
                    <a:pt x="16120" y="6204"/>
                  </a:lnTo>
                  <a:lnTo>
                    <a:pt x="16266" y="5887"/>
                  </a:lnTo>
                  <a:lnTo>
                    <a:pt x="16413" y="5521"/>
                  </a:lnTo>
                  <a:lnTo>
                    <a:pt x="16559" y="5179"/>
                  </a:lnTo>
                  <a:lnTo>
                    <a:pt x="16681" y="4788"/>
                  </a:lnTo>
                  <a:lnTo>
                    <a:pt x="16779" y="4397"/>
                  </a:lnTo>
                  <a:lnTo>
                    <a:pt x="16877" y="3982"/>
                  </a:lnTo>
                  <a:lnTo>
                    <a:pt x="16950" y="3542"/>
                  </a:lnTo>
                  <a:lnTo>
                    <a:pt x="16999" y="3103"/>
                  </a:lnTo>
                  <a:lnTo>
                    <a:pt x="17023" y="2614"/>
                  </a:lnTo>
                  <a:lnTo>
                    <a:pt x="17048" y="2150"/>
                  </a:lnTo>
                  <a:lnTo>
                    <a:pt x="17023" y="1930"/>
                  </a:lnTo>
                  <a:lnTo>
                    <a:pt x="16950" y="1735"/>
                  </a:lnTo>
                  <a:lnTo>
                    <a:pt x="16852" y="1540"/>
                  </a:lnTo>
                  <a:lnTo>
                    <a:pt x="16730" y="1393"/>
                  </a:lnTo>
                  <a:lnTo>
                    <a:pt x="16559" y="1246"/>
                  </a:lnTo>
                  <a:lnTo>
                    <a:pt x="16388" y="1149"/>
                  </a:lnTo>
                  <a:lnTo>
                    <a:pt x="16193" y="1100"/>
                  </a:lnTo>
                  <a:lnTo>
                    <a:pt x="15973" y="1076"/>
                  </a:lnTo>
                  <a:lnTo>
                    <a:pt x="13824" y="1076"/>
                  </a:lnTo>
                  <a:lnTo>
                    <a:pt x="13848" y="489"/>
                  </a:lnTo>
                  <a:lnTo>
                    <a:pt x="13824" y="392"/>
                  </a:lnTo>
                  <a:lnTo>
                    <a:pt x="13799" y="294"/>
                  </a:lnTo>
                  <a:lnTo>
                    <a:pt x="13726" y="221"/>
                  </a:lnTo>
                  <a:lnTo>
                    <a:pt x="13677" y="147"/>
                  </a:lnTo>
                  <a:lnTo>
                    <a:pt x="13604" y="99"/>
                  </a:lnTo>
                  <a:lnTo>
                    <a:pt x="13506" y="50"/>
                  </a:lnTo>
                  <a:lnTo>
                    <a:pt x="13409" y="25"/>
                  </a:lnTo>
                  <a:lnTo>
                    <a:pt x="1331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64" name="Google Shape;4164;p39"/>
          <p:cNvGrpSpPr/>
          <p:nvPr/>
        </p:nvGrpSpPr>
        <p:grpSpPr>
          <a:xfrm>
            <a:off x="4935379" y="1830045"/>
            <a:ext cx="226763" cy="241615"/>
            <a:chOff x="5970800" y="1619250"/>
            <a:chExt cx="428650" cy="456725"/>
          </a:xfrm>
          <a:solidFill>
            <a:srgbClr val="28209A"/>
          </a:solidFill>
        </p:grpSpPr>
        <p:sp>
          <p:nvSpPr>
            <p:cNvPr id="4165" name="Google Shape;4165;p39"/>
            <p:cNvSpPr/>
            <p:nvPr/>
          </p:nvSpPr>
          <p:spPr>
            <a:xfrm>
              <a:off x="5970800" y="1674200"/>
              <a:ext cx="377975" cy="377950"/>
            </a:xfrm>
            <a:custGeom>
              <a:avLst/>
              <a:gdLst/>
              <a:ahLst/>
              <a:cxnLst/>
              <a:rect l="l" t="t" r="r" b="b"/>
              <a:pathLst>
                <a:path w="15119" h="15118" extrusionOk="0">
                  <a:moveTo>
                    <a:pt x="7181" y="0"/>
                  </a:moveTo>
                  <a:lnTo>
                    <a:pt x="6790" y="49"/>
                  </a:lnTo>
                  <a:lnTo>
                    <a:pt x="6424" y="98"/>
                  </a:lnTo>
                  <a:lnTo>
                    <a:pt x="6058" y="147"/>
                  </a:lnTo>
                  <a:lnTo>
                    <a:pt x="5691" y="244"/>
                  </a:lnTo>
                  <a:lnTo>
                    <a:pt x="5325" y="342"/>
                  </a:lnTo>
                  <a:lnTo>
                    <a:pt x="4983" y="464"/>
                  </a:lnTo>
                  <a:lnTo>
                    <a:pt x="4641" y="586"/>
                  </a:lnTo>
                  <a:lnTo>
                    <a:pt x="4299" y="733"/>
                  </a:lnTo>
                  <a:lnTo>
                    <a:pt x="3982" y="904"/>
                  </a:lnTo>
                  <a:lnTo>
                    <a:pt x="3664" y="1099"/>
                  </a:lnTo>
                  <a:lnTo>
                    <a:pt x="3347" y="1295"/>
                  </a:lnTo>
                  <a:lnTo>
                    <a:pt x="3053" y="1490"/>
                  </a:lnTo>
                  <a:lnTo>
                    <a:pt x="2760" y="1734"/>
                  </a:lnTo>
                  <a:lnTo>
                    <a:pt x="2492" y="1954"/>
                  </a:lnTo>
                  <a:lnTo>
                    <a:pt x="2223" y="2223"/>
                  </a:lnTo>
                  <a:lnTo>
                    <a:pt x="1979" y="2467"/>
                  </a:lnTo>
                  <a:lnTo>
                    <a:pt x="1735" y="2760"/>
                  </a:lnTo>
                  <a:lnTo>
                    <a:pt x="1515" y="3029"/>
                  </a:lnTo>
                  <a:lnTo>
                    <a:pt x="1295" y="3322"/>
                  </a:lnTo>
                  <a:lnTo>
                    <a:pt x="1100" y="3639"/>
                  </a:lnTo>
                  <a:lnTo>
                    <a:pt x="929" y="3957"/>
                  </a:lnTo>
                  <a:lnTo>
                    <a:pt x="758" y="4274"/>
                  </a:lnTo>
                  <a:lnTo>
                    <a:pt x="611" y="4616"/>
                  </a:lnTo>
                  <a:lnTo>
                    <a:pt x="465" y="4958"/>
                  </a:lnTo>
                  <a:lnTo>
                    <a:pt x="343" y="5300"/>
                  </a:lnTo>
                  <a:lnTo>
                    <a:pt x="245" y="5666"/>
                  </a:lnTo>
                  <a:lnTo>
                    <a:pt x="172" y="6033"/>
                  </a:lnTo>
                  <a:lnTo>
                    <a:pt x="98" y="6399"/>
                  </a:lnTo>
                  <a:lnTo>
                    <a:pt x="49" y="6790"/>
                  </a:lnTo>
                  <a:lnTo>
                    <a:pt x="25" y="7156"/>
                  </a:lnTo>
                  <a:lnTo>
                    <a:pt x="1" y="7547"/>
                  </a:lnTo>
                  <a:lnTo>
                    <a:pt x="25" y="7938"/>
                  </a:lnTo>
                  <a:lnTo>
                    <a:pt x="49" y="8328"/>
                  </a:lnTo>
                  <a:lnTo>
                    <a:pt x="98" y="8695"/>
                  </a:lnTo>
                  <a:lnTo>
                    <a:pt x="172" y="9085"/>
                  </a:lnTo>
                  <a:lnTo>
                    <a:pt x="245" y="9452"/>
                  </a:lnTo>
                  <a:lnTo>
                    <a:pt x="343" y="9794"/>
                  </a:lnTo>
                  <a:lnTo>
                    <a:pt x="465" y="10160"/>
                  </a:lnTo>
                  <a:lnTo>
                    <a:pt x="611" y="10502"/>
                  </a:lnTo>
                  <a:lnTo>
                    <a:pt x="758" y="10820"/>
                  </a:lnTo>
                  <a:lnTo>
                    <a:pt x="929" y="11161"/>
                  </a:lnTo>
                  <a:lnTo>
                    <a:pt x="1100" y="11479"/>
                  </a:lnTo>
                  <a:lnTo>
                    <a:pt x="1295" y="11772"/>
                  </a:lnTo>
                  <a:lnTo>
                    <a:pt x="1515" y="12065"/>
                  </a:lnTo>
                  <a:lnTo>
                    <a:pt x="1735" y="12358"/>
                  </a:lnTo>
                  <a:lnTo>
                    <a:pt x="1979" y="12627"/>
                  </a:lnTo>
                  <a:lnTo>
                    <a:pt x="2223" y="12895"/>
                  </a:lnTo>
                  <a:lnTo>
                    <a:pt x="2492" y="13140"/>
                  </a:lnTo>
                  <a:lnTo>
                    <a:pt x="2760" y="13384"/>
                  </a:lnTo>
                  <a:lnTo>
                    <a:pt x="3053" y="13604"/>
                  </a:lnTo>
                  <a:lnTo>
                    <a:pt x="3347" y="13824"/>
                  </a:lnTo>
                  <a:lnTo>
                    <a:pt x="3664" y="14019"/>
                  </a:lnTo>
                  <a:lnTo>
                    <a:pt x="3982" y="14190"/>
                  </a:lnTo>
                  <a:lnTo>
                    <a:pt x="4299" y="14361"/>
                  </a:lnTo>
                  <a:lnTo>
                    <a:pt x="4641" y="14507"/>
                  </a:lnTo>
                  <a:lnTo>
                    <a:pt x="4983" y="14654"/>
                  </a:lnTo>
                  <a:lnTo>
                    <a:pt x="5325" y="14776"/>
                  </a:lnTo>
                  <a:lnTo>
                    <a:pt x="5691" y="14874"/>
                  </a:lnTo>
                  <a:lnTo>
                    <a:pt x="6058" y="14947"/>
                  </a:lnTo>
                  <a:lnTo>
                    <a:pt x="6424" y="15020"/>
                  </a:lnTo>
                  <a:lnTo>
                    <a:pt x="6790" y="15069"/>
                  </a:lnTo>
                  <a:lnTo>
                    <a:pt x="7181" y="15094"/>
                  </a:lnTo>
                  <a:lnTo>
                    <a:pt x="7572" y="15118"/>
                  </a:lnTo>
                  <a:lnTo>
                    <a:pt x="7963" y="15094"/>
                  </a:lnTo>
                  <a:lnTo>
                    <a:pt x="8329" y="15069"/>
                  </a:lnTo>
                  <a:lnTo>
                    <a:pt x="8720" y="15020"/>
                  </a:lnTo>
                  <a:lnTo>
                    <a:pt x="9086" y="14947"/>
                  </a:lnTo>
                  <a:lnTo>
                    <a:pt x="9452" y="14874"/>
                  </a:lnTo>
                  <a:lnTo>
                    <a:pt x="9819" y="14776"/>
                  </a:lnTo>
                  <a:lnTo>
                    <a:pt x="10161" y="14654"/>
                  </a:lnTo>
                  <a:lnTo>
                    <a:pt x="10503" y="14507"/>
                  </a:lnTo>
                  <a:lnTo>
                    <a:pt x="10844" y="14361"/>
                  </a:lnTo>
                  <a:lnTo>
                    <a:pt x="11162" y="14190"/>
                  </a:lnTo>
                  <a:lnTo>
                    <a:pt x="11479" y="14019"/>
                  </a:lnTo>
                  <a:lnTo>
                    <a:pt x="11797" y="13824"/>
                  </a:lnTo>
                  <a:lnTo>
                    <a:pt x="12090" y="13604"/>
                  </a:lnTo>
                  <a:lnTo>
                    <a:pt x="12383" y="13384"/>
                  </a:lnTo>
                  <a:lnTo>
                    <a:pt x="12652" y="13140"/>
                  </a:lnTo>
                  <a:lnTo>
                    <a:pt x="12920" y="12895"/>
                  </a:lnTo>
                  <a:lnTo>
                    <a:pt x="13165" y="12627"/>
                  </a:lnTo>
                  <a:lnTo>
                    <a:pt x="13409" y="12358"/>
                  </a:lnTo>
                  <a:lnTo>
                    <a:pt x="13629" y="12065"/>
                  </a:lnTo>
                  <a:lnTo>
                    <a:pt x="13824" y="11772"/>
                  </a:lnTo>
                  <a:lnTo>
                    <a:pt x="14019" y="11479"/>
                  </a:lnTo>
                  <a:lnTo>
                    <a:pt x="14215" y="11161"/>
                  </a:lnTo>
                  <a:lnTo>
                    <a:pt x="14386" y="10820"/>
                  </a:lnTo>
                  <a:lnTo>
                    <a:pt x="14532" y="10502"/>
                  </a:lnTo>
                  <a:lnTo>
                    <a:pt x="14654" y="10160"/>
                  </a:lnTo>
                  <a:lnTo>
                    <a:pt x="14777" y="9794"/>
                  </a:lnTo>
                  <a:lnTo>
                    <a:pt x="14899" y="9452"/>
                  </a:lnTo>
                  <a:lnTo>
                    <a:pt x="14972" y="9085"/>
                  </a:lnTo>
                  <a:lnTo>
                    <a:pt x="15045" y="8695"/>
                  </a:lnTo>
                  <a:lnTo>
                    <a:pt x="15094" y="8328"/>
                  </a:lnTo>
                  <a:lnTo>
                    <a:pt x="15118" y="7938"/>
                  </a:lnTo>
                  <a:lnTo>
                    <a:pt x="15118" y="7547"/>
                  </a:lnTo>
                  <a:lnTo>
                    <a:pt x="15094" y="6936"/>
                  </a:lnTo>
                  <a:lnTo>
                    <a:pt x="15021" y="6326"/>
                  </a:lnTo>
                  <a:lnTo>
                    <a:pt x="14899" y="5740"/>
                  </a:lnTo>
                  <a:lnTo>
                    <a:pt x="14728" y="5178"/>
                  </a:lnTo>
                  <a:lnTo>
                    <a:pt x="14532" y="4616"/>
                  </a:lnTo>
                  <a:lnTo>
                    <a:pt x="14288" y="4079"/>
                  </a:lnTo>
                  <a:lnTo>
                    <a:pt x="13995" y="3590"/>
                  </a:lnTo>
                  <a:lnTo>
                    <a:pt x="13653" y="3102"/>
                  </a:lnTo>
                  <a:lnTo>
                    <a:pt x="13458" y="3053"/>
                  </a:lnTo>
                  <a:lnTo>
                    <a:pt x="12163" y="4347"/>
                  </a:lnTo>
                  <a:lnTo>
                    <a:pt x="12383" y="4689"/>
                  </a:lnTo>
                  <a:lnTo>
                    <a:pt x="12578" y="5056"/>
                  </a:lnTo>
                  <a:lnTo>
                    <a:pt x="12749" y="5446"/>
                  </a:lnTo>
                  <a:lnTo>
                    <a:pt x="12896" y="5837"/>
                  </a:lnTo>
                  <a:lnTo>
                    <a:pt x="13018" y="6252"/>
                  </a:lnTo>
                  <a:lnTo>
                    <a:pt x="13091" y="6668"/>
                  </a:lnTo>
                  <a:lnTo>
                    <a:pt x="13165" y="7107"/>
                  </a:lnTo>
                  <a:lnTo>
                    <a:pt x="13165" y="7547"/>
                  </a:lnTo>
                  <a:lnTo>
                    <a:pt x="13140" y="8133"/>
                  </a:lnTo>
                  <a:lnTo>
                    <a:pt x="13067" y="8695"/>
                  </a:lnTo>
                  <a:lnTo>
                    <a:pt x="12920" y="9208"/>
                  </a:lnTo>
                  <a:lnTo>
                    <a:pt x="12725" y="9745"/>
                  </a:lnTo>
                  <a:lnTo>
                    <a:pt x="12505" y="10233"/>
                  </a:lnTo>
                  <a:lnTo>
                    <a:pt x="12212" y="10673"/>
                  </a:lnTo>
                  <a:lnTo>
                    <a:pt x="11895" y="11113"/>
                  </a:lnTo>
                  <a:lnTo>
                    <a:pt x="11528" y="11503"/>
                  </a:lnTo>
                  <a:lnTo>
                    <a:pt x="11138" y="11870"/>
                  </a:lnTo>
                  <a:lnTo>
                    <a:pt x="10698" y="12187"/>
                  </a:lnTo>
                  <a:lnTo>
                    <a:pt x="10234" y="12480"/>
                  </a:lnTo>
                  <a:lnTo>
                    <a:pt x="9745" y="12725"/>
                  </a:lnTo>
                  <a:lnTo>
                    <a:pt x="9233" y="12895"/>
                  </a:lnTo>
                  <a:lnTo>
                    <a:pt x="8695" y="13042"/>
                  </a:lnTo>
                  <a:lnTo>
                    <a:pt x="8133" y="13140"/>
                  </a:lnTo>
                  <a:lnTo>
                    <a:pt x="7572" y="13164"/>
                  </a:lnTo>
                  <a:lnTo>
                    <a:pt x="6986" y="13140"/>
                  </a:lnTo>
                  <a:lnTo>
                    <a:pt x="6448" y="13042"/>
                  </a:lnTo>
                  <a:lnTo>
                    <a:pt x="5911" y="12895"/>
                  </a:lnTo>
                  <a:lnTo>
                    <a:pt x="5398" y="12725"/>
                  </a:lnTo>
                  <a:lnTo>
                    <a:pt x="4910" y="12480"/>
                  </a:lnTo>
                  <a:lnTo>
                    <a:pt x="4446" y="12187"/>
                  </a:lnTo>
                  <a:lnTo>
                    <a:pt x="4006" y="11870"/>
                  </a:lnTo>
                  <a:lnTo>
                    <a:pt x="3615" y="11503"/>
                  </a:lnTo>
                  <a:lnTo>
                    <a:pt x="3249" y="11113"/>
                  </a:lnTo>
                  <a:lnTo>
                    <a:pt x="2931" y="10673"/>
                  </a:lnTo>
                  <a:lnTo>
                    <a:pt x="2638" y="10233"/>
                  </a:lnTo>
                  <a:lnTo>
                    <a:pt x="2418" y="9745"/>
                  </a:lnTo>
                  <a:lnTo>
                    <a:pt x="2223" y="9208"/>
                  </a:lnTo>
                  <a:lnTo>
                    <a:pt x="2077" y="8695"/>
                  </a:lnTo>
                  <a:lnTo>
                    <a:pt x="2003" y="8133"/>
                  </a:lnTo>
                  <a:lnTo>
                    <a:pt x="1954" y="7547"/>
                  </a:lnTo>
                  <a:lnTo>
                    <a:pt x="2003" y="6985"/>
                  </a:lnTo>
                  <a:lnTo>
                    <a:pt x="2077" y="6423"/>
                  </a:lnTo>
                  <a:lnTo>
                    <a:pt x="2223" y="5886"/>
                  </a:lnTo>
                  <a:lnTo>
                    <a:pt x="2418" y="5373"/>
                  </a:lnTo>
                  <a:lnTo>
                    <a:pt x="2638" y="4885"/>
                  </a:lnTo>
                  <a:lnTo>
                    <a:pt x="2931" y="4421"/>
                  </a:lnTo>
                  <a:lnTo>
                    <a:pt x="3249" y="4005"/>
                  </a:lnTo>
                  <a:lnTo>
                    <a:pt x="3615" y="3590"/>
                  </a:lnTo>
                  <a:lnTo>
                    <a:pt x="4006" y="3224"/>
                  </a:lnTo>
                  <a:lnTo>
                    <a:pt x="4446" y="2906"/>
                  </a:lnTo>
                  <a:lnTo>
                    <a:pt x="4910" y="2638"/>
                  </a:lnTo>
                  <a:lnTo>
                    <a:pt x="5398" y="2394"/>
                  </a:lnTo>
                  <a:lnTo>
                    <a:pt x="5911" y="2198"/>
                  </a:lnTo>
                  <a:lnTo>
                    <a:pt x="6448" y="2076"/>
                  </a:lnTo>
                  <a:lnTo>
                    <a:pt x="6986" y="1978"/>
                  </a:lnTo>
                  <a:lnTo>
                    <a:pt x="7572" y="1954"/>
                  </a:lnTo>
                  <a:lnTo>
                    <a:pt x="8011" y="1978"/>
                  </a:lnTo>
                  <a:lnTo>
                    <a:pt x="8451" y="2027"/>
                  </a:lnTo>
                  <a:lnTo>
                    <a:pt x="8866" y="2100"/>
                  </a:lnTo>
                  <a:lnTo>
                    <a:pt x="9281" y="2223"/>
                  </a:lnTo>
                  <a:lnTo>
                    <a:pt x="9672" y="2369"/>
                  </a:lnTo>
                  <a:lnTo>
                    <a:pt x="10063" y="2540"/>
                  </a:lnTo>
                  <a:lnTo>
                    <a:pt x="10429" y="2735"/>
                  </a:lnTo>
                  <a:lnTo>
                    <a:pt x="10771" y="2955"/>
                  </a:lnTo>
                  <a:lnTo>
                    <a:pt x="11943" y="1807"/>
                  </a:lnTo>
                  <a:lnTo>
                    <a:pt x="11846" y="1343"/>
                  </a:lnTo>
                  <a:lnTo>
                    <a:pt x="11382" y="1026"/>
                  </a:lnTo>
                  <a:lnTo>
                    <a:pt x="10893" y="782"/>
                  </a:lnTo>
                  <a:lnTo>
                    <a:pt x="10380" y="537"/>
                  </a:lnTo>
                  <a:lnTo>
                    <a:pt x="9843" y="342"/>
                  </a:lnTo>
                  <a:lnTo>
                    <a:pt x="9306" y="195"/>
                  </a:lnTo>
                  <a:lnTo>
                    <a:pt x="8744" y="98"/>
                  </a:lnTo>
                  <a:lnTo>
                    <a:pt x="8158" y="25"/>
                  </a:lnTo>
                  <a:lnTo>
                    <a:pt x="757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6" name="Google Shape;4166;p39"/>
            <p:cNvSpPr/>
            <p:nvPr/>
          </p:nvSpPr>
          <p:spPr>
            <a:xfrm>
              <a:off x="6068500" y="1771875"/>
              <a:ext cx="182575" cy="182600"/>
            </a:xfrm>
            <a:custGeom>
              <a:avLst/>
              <a:gdLst/>
              <a:ahLst/>
              <a:cxnLst/>
              <a:rect l="l" t="t" r="r" b="b"/>
              <a:pathLst>
                <a:path w="7303" h="7304" extrusionOk="0">
                  <a:moveTo>
                    <a:pt x="3664" y="1"/>
                  </a:moveTo>
                  <a:lnTo>
                    <a:pt x="3297" y="25"/>
                  </a:lnTo>
                  <a:lnTo>
                    <a:pt x="2931" y="74"/>
                  </a:lnTo>
                  <a:lnTo>
                    <a:pt x="2565" y="147"/>
                  </a:lnTo>
                  <a:lnTo>
                    <a:pt x="2247" y="294"/>
                  </a:lnTo>
                  <a:lnTo>
                    <a:pt x="1930" y="440"/>
                  </a:lnTo>
                  <a:lnTo>
                    <a:pt x="1612" y="611"/>
                  </a:lnTo>
                  <a:lnTo>
                    <a:pt x="1344" y="831"/>
                  </a:lnTo>
                  <a:lnTo>
                    <a:pt x="1075" y="1075"/>
                  </a:lnTo>
                  <a:lnTo>
                    <a:pt x="831" y="1320"/>
                  </a:lnTo>
                  <a:lnTo>
                    <a:pt x="635" y="1613"/>
                  </a:lnTo>
                  <a:lnTo>
                    <a:pt x="440" y="1906"/>
                  </a:lnTo>
                  <a:lnTo>
                    <a:pt x="293" y="2223"/>
                  </a:lnTo>
                  <a:lnTo>
                    <a:pt x="171" y="2565"/>
                  </a:lnTo>
                  <a:lnTo>
                    <a:pt x="74" y="2907"/>
                  </a:lnTo>
                  <a:lnTo>
                    <a:pt x="25" y="3273"/>
                  </a:lnTo>
                  <a:lnTo>
                    <a:pt x="0" y="3640"/>
                  </a:lnTo>
                  <a:lnTo>
                    <a:pt x="25" y="4031"/>
                  </a:lnTo>
                  <a:lnTo>
                    <a:pt x="74" y="4373"/>
                  </a:lnTo>
                  <a:lnTo>
                    <a:pt x="171" y="4739"/>
                  </a:lnTo>
                  <a:lnTo>
                    <a:pt x="293" y="5081"/>
                  </a:lnTo>
                  <a:lnTo>
                    <a:pt x="440" y="5398"/>
                  </a:lnTo>
                  <a:lnTo>
                    <a:pt x="635" y="5691"/>
                  </a:lnTo>
                  <a:lnTo>
                    <a:pt x="831" y="5960"/>
                  </a:lnTo>
                  <a:lnTo>
                    <a:pt x="1075" y="6229"/>
                  </a:lnTo>
                  <a:lnTo>
                    <a:pt x="1344" y="6473"/>
                  </a:lnTo>
                  <a:lnTo>
                    <a:pt x="1612" y="6668"/>
                  </a:lnTo>
                  <a:lnTo>
                    <a:pt x="1930" y="6864"/>
                  </a:lnTo>
                  <a:lnTo>
                    <a:pt x="2247" y="7010"/>
                  </a:lnTo>
                  <a:lnTo>
                    <a:pt x="2565" y="7132"/>
                  </a:lnTo>
                  <a:lnTo>
                    <a:pt x="2931" y="7230"/>
                  </a:lnTo>
                  <a:lnTo>
                    <a:pt x="3297" y="7279"/>
                  </a:lnTo>
                  <a:lnTo>
                    <a:pt x="3664" y="7303"/>
                  </a:lnTo>
                  <a:lnTo>
                    <a:pt x="4030" y="7279"/>
                  </a:lnTo>
                  <a:lnTo>
                    <a:pt x="4396" y="7230"/>
                  </a:lnTo>
                  <a:lnTo>
                    <a:pt x="4738" y="7132"/>
                  </a:lnTo>
                  <a:lnTo>
                    <a:pt x="5080" y="7010"/>
                  </a:lnTo>
                  <a:lnTo>
                    <a:pt x="5398" y="6864"/>
                  </a:lnTo>
                  <a:lnTo>
                    <a:pt x="5691" y="6668"/>
                  </a:lnTo>
                  <a:lnTo>
                    <a:pt x="5984" y="6473"/>
                  </a:lnTo>
                  <a:lnTo>
                    <a:pt x="6253" y="6229"/>
                  </a:lnTo>
                  <a:lnTo>
                    <a:pt x="6472" y="5960"/>
                  </a:lnTo>
                  <a:lnTo>
                    <a:pt x="6692" y="5691"/>
                  </a:lnTo>
                  <a:lnTo>
                    <a:pt x="6863" y="5398"/>
                  </a:lnTo>
                  <a:lnTo>
                    <a:pt x="7034" y="5081"/>
                  </a:lnTo>
                  <a:lnTo>
                    <a:pt x="7156" y="4739"/>
                  </a:lnTo>
                  <a:lnTo>
                    <a:pt x="7230" y="4373"/>
                  </a:lnTo>
                  <a:lnTo>
                    <a:pt x="7303" y="4031"/>
                  </a:lnTo>
                  <a:lnTo>
                    <a:pt x="7303" y="3640"/>
                  </a:lnTo>
                  <a:lnTo>
                    <a:pt x="7303" y="3396"/>
                  </a:lnTo>
                  <a:lnTo>
                    <a:pt x="7278" y="3176"/>
                  </a:lnTo>
                  <a:lnTo>
                    <a:pt x="7254" y="2932"/>
                  </a:lnTo>
                  <a:lnTo>
                    <a:pt x="7181" y="2712"/>
                  </a:lnTo>
                  <a:lnTo>
                    <a:pt x="7132" y="2492"/>
                  </a:lnTo>
                  <a:lnTo>
                    <a:pt x="7034" y="2272"/>
                  </a:lnTo>
                  <a:lnTo>
                    <a:pt x="6839" y="1857"/>
                  </a:lnTo>
                  <a:lnTo>
                    <a:pt x="5325" y="3347"/>
                  </a:lnTo>
                  <a:lnTo>
                    <a:pt x="5349" y="3640"/>
                  </a:lnTo>
                  <a:lnTo>
                    <a:pt x="5349" y="3811"/>
                  </a:lnTo>
                  <a:lnTo>
                    <a:pt x="5325" y="3982"/>
                  </a:lnTo>
                  <a:lnTo>
                    <a:pt x="5276" y="4153"/>
                  </a:lnTo>
                  <a:lnTo>
                    <a:pt x="5227" y="4299"/>
                  </a:lnTo>
                  <a:lnTo>
                    <a:pt x="5154" y="4446"/>
                  </a:lnTo>
                  <a:lnTo>
                    <a:pt x="5080" y="4592"/>
                  </a:lnTo>
                  <a:lnTo>
                    <a:pt x="4983" y="4739"/>
                  </a:lnTo>
                  <a:lnTo>
                    <a:pt x="4860" y="4861"/>
                  </a:lnTo>
                  <a:lnTo>
                    <a:pt x="4738" y="4959"/>
                  </a:lnTo>
                  <a:lnTo>
                    <a:pt x="4616" y="5056"/>
                  </a:lnTo>
                  <a:lnTo>
                    <a:pt x="4470" y="5154"/>
                  </a:lnTo>
                  <a:lnTo>
                    <a:pt x="4323" y="5203"/>
                  </a:lnTo>
                  <a:lnTo>
                    <a:pt x="4177" y="5276"/>
                  </a:lnTo>
                  <a:lnTo>
                    <a:pt x="4006" y="5301"/>
                  </a:lnTo>
                  <a:lnTo>
                    <a:pt x="3835" y="5349"/>
                  </a:lnTo>
                  <a:lnTo>
                    <a:pt x="3493" y="5349"/>
                  </a:lnTo>
                  <a:lnTo>
                    <a:pt x="3322" y="5301"/>
                  </a:lnTo>
                  <a:lnTo>
                    <a:pt x="3151" y="5276"/>
                  </a:lnTo>
                  <a:lnTo>
                    <a:pt x="3004" y="5203"/>
                  </a:lnTo>
                  <a:lnTo>
                    <a:pt x="2858" y="5154"/>
                  </a:lnTo>
                  <a:lnTo>
                    <a:pt x="2711" y="5056"/>
                  </a:lnTo>
                  <a:lnTo>
                    <a:pt x="2589" y="4959"/>
                  </a:lnTo>
                  <a:lnTo>
                    <a:pt x="2467" y="4861"/>
                  </a:lnTo>
                  <a:lnTo>
                    <a:pt x="2345" y="4739"/>
                  </a:lnTo>
                  <a:lnTo>
                    <a:pt x="2247" y="4592"/>
                  </a:lnTo>
                  <a:lnTo>
                    <a:pt x="2174" y="4446"/>
                  </a:lnTo>
                  <a:lnTo>
                    <a:pt x="2101" y="4299"/>
                  </a:lnTo>
                  <a:lnTo>
                    <a:pt x="2027" y="4153"/>
                  </a:lnTo>
                  <a:lnTo>
                    <a:pt x="2003" y="3982"/>
                  </a:lnTo>
                  <a:lnTo>
                    <a:pt x="1979" y="3811"/>
                  </a:lnTo>
                  <a:lnTo>
                    <a:pt x="1954" y="3640"/>
                  </a:lnTo>
                  <a:lnTo>
                    <a:pt x="1979" y="3469"/>
                  </a:lnTo>
                  <a:lnTo>
                    <a:pt x="2003" y="3298"/>
                  </a:lnTo>
                  <a:lnTo>
                    <a:pt x="2027" y="3151"/>
                  </a:lnTo>
                  <a:lnTo>
                    <a:pt x="2101" y="2980"/>
                  </a:lnTo>
                  <a:lnTo>
                    <a:pt x="2174" y="2834"/>
                  </a:lnTo>
                  <a:lnTo>
                    <a:pt x="2247" y="2687"/>
                  </a:lnTo>
                  <a:lnTo>
                    <a:pt x="2345" y="2565"/>
                  </a:lnTo>
                  <a:lnTo>
                    <a:pt x="2467" y="2443"/>
                  </a:lnTo>
                  <a:lnTo>
                    <a:pt x="2589" y="2345"/>
                  </a:lnTo>
                  <a:lnTo>
                    <a:pt x="2711" y="2248"/>
                  </a:lnTo>
                  <a:lnTo>
                    <a:pt x="2858" y="2150"/>
                  </a:lnTo>
                  <a:lnTo>
                    <a:pt x="3004" y="2077"/>
                  </a:lnTo>
                  <a:lnTo>
                    <a:pt x="3151" y="2028"/>
                  </a:lnTo>
                  <a:lnTo>
                    <a:pt x="3322" y="1979"/>
                  </a:lnTo>
                  <a:lnTo>
                    <a:pt x="3493" y="1955"/>
                  </a:lnTo>
                  <a:lnTo>
                    <a:pt x="3664" y="1955"/>
                  </a:lnTo>
                  <a:lnTo>
                    <a:pt x="3957" y="1979"/>
                  </a:lnTo>
                  <a:lnTo>
                    <a:pt x="5447" y="465"/>
                  </a:lnTo>
                  <a:lnTo>
                    <a:pt x="5056" y="269"/>
                  </a:lnTo>
                  <a:lnTo>
                    <a:pt x="4836" y="196"/>
                  </a:lnTo>
                  <a:lnTo>
                    <a:pt x="4616" y="123"/>
                  </a:lnTo>
                  <a:lnTo>
                    <a:pt x="4372" y="74"/>
                  </a:lnTo>
                  <a:lnTo>
                    <a:pt x="4152" y="25"/>
                  </a:lnTo>
                  <a:lnTo>
                    <a:pt x="390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7" name="Google Shape;4167;p39"/>
            <p:cNvSpPr/>
            <p:nvPr/>
          </p:nvSpPr>
          <p:spPr>
            <a:xfrm>
              <a:off x="5981175" y="2005125"/>
              <a:ext cx="75125" cy="70850"/>
            </a:xfrm>
            <a:custGeom>
              <a:avLst/>
              <a:gdLst/>
              <a:ahLst/>
              <a:cxnLst/>
              <a:rect l="l" t="t" r="r" b="b"/>
              <a:pathLst>
                <a:path w="3005" h="2834" extrusionOk="0">
                  <a:moveTo>
                    <a:pt x="1466" y="0"/>
                  </a:moveTo>
                  <a:lnTo>
                    <a:pt x="294" y="1173"/>
                  </a:lnTo>
                  <a:lnTo>
                    <a:pt x="172" y="1319"/>
                  </a:lnTo>
                  <a:lnTo>
                    <a:pt x="74" y="1490"/>
                  </a:lnTo>
                  <a:lnTo>
                    <a:pt x="25" y="1661"/>
                  </a:lnTo>
                  <a:lnTo>
                    <a:pt x="1" y="1857"/>
                  </a:lnTo>
                  <a:lnTo>
                    <a:pt x="25" y="2052"/>
                  </a:lnTo>
                  <a:lnTo>
                    <a:pt x="74" y="2223"/>
                  </a:lnTo>
                  <a:lnTo>
                    <a:pt x="172" y="2394"/>
                  </a:lnTo>
                  <a:lnTo>
                    <a:pt x="294" y="2540"/>
                  </a:lnTo>
                  <a:lnTo>
                    <a:pt x="440" y="2663"/>
                  </a:lnTo>
                  <a:lnTo>
                    <a:pt x="611" y="2760"/>
                  </a:lnTo>
                  <a:lnTo>
                    <a:pt x="807" y="2809"/>
                  </a:lnTo>
                  <a:lnTo>
                    <a:pt x="978" y="2833"/>
                  </a:lnTo>
                  <a:lnTo>
                    <a:pt x="1173" y="2809"/>
                  </a:lnTo>
                  <a:lnTo>
                    <a:pt x="1344" y="2760"/>
                  </a:lnTo>
                  <a:lnTo>
                    <a:pt x="1515" y="2663"/>
                  </a:lnTo>
                  <a:lnTo>
                    <a:pt x="1686" y="2540"/>
                  </a:lnTo>
                  <a:lnTo>
                    <a:pt x="2858" y="1368"/>
                  </a:lnTo>
                  <a:lnTo>
                    <a:pt x="3005" y="1197"/>
                  </a:lnTo>
                  <a:lnTo>
                    <a:pt x="2590" y="928"/>
                  </a:lnTo>
                  <a:lnTo>
                    <a:pt x="2199" y="635"/>
                  </a:lnTo>
                  <a:lnTo>
                    <a:pt x="1808" y="342"/>
                  </a:lnTo>
                  <a:lnTo>
                    <a:pt x="146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8" name="Google Shape;4168;p39"/>
            <p:cNvSpPr/>
            <p:nvPr/>
          </p:nvSpPr>
          <p:spPr>
            <a:xfrm>
              <a:off x="6263875" y="2005125"/>
              <a:ext cx="74525" cy="70850"/>
            </a:xfrm>
            <a:custGeom>
              <a:avLst/>
              <a:gdLst/>
              <a:ahLst/>
              <a:cxnLst/>
              <a:rect l="l" t="t" r="r" b="b"/>
              <a:pathLst>
                <a:path w="2981" h="2834" extrusionOk="0">
                  <a:moveTo>
                    <a:pt x="1539" y="0"/>
                  </a:moveTo>
                  <a:lnTo>
                    <a:pt x="1173" y="342"/>
                  </a:lnTo>
                  <a:lnTo>
                    <a:pt x="807" y="635"/>
                  </a:lnTo>
                  <a:lnTo>
                    <a:pt x="416" y="928"/>
                  </a:lnTo>
                  <a:lnTo>
                    <a:pt x="1" y="1197"/>
                  </a:lnTo>
                  <a:lnTo>
                    <a:pt x="123" y="1368"/>
                  </a:lnTo>
                  <a:lnTo>
                    <a:pt x="1319" y="2540"/>
                  </a:lnTo>
                  <a:lnTo>
                    <a:pt x="1466" y="2663"/>
                  </a:lnTo>
                  <a:lnTo>
                    <a:pt x="1637" y="2760"/>
                  </a:lnTo>
                  <a:lnTo>
                    <a:pt x="1832" y="2809"/>
                  </a:lnTo>
                  <a:lnTo>
                    <a:pt x="2003" y="2833"/>
                  </a:lnTo>
                  <a:lnTo>
                    <a:pt x="2199" y="2809"/>
                  </a:lnTo>
                  <a:lnTo>
                    <a:pt x="2370" y="2760"/>
                  </a:lnTo>
                  <a:lnTo>
                    <a:pt x="2541" y="2663"/>
                  </a:lnTo>
                  <a:lnTo>
                    <a:pt x="2712" y="2540"/>
                  </a:lnTo>
                  <a:lnTo>
                    <a:pt x="2834" y="2394"/>
                  </a:lnTo>
                  <a:lnTo>
                    <a:pt x="2931" y="2223"/>
                  </a:lnTo>
                  <a:lnTo>
                    <a:pt x="2980" y="2052"/>
                  </a:lnTo>
                  <a:lnTo>
                    <a:pt x="2980" y="1857"/>
                  </a:lnTo>
                  <a:lnTo>
                    <a:pt x="2980" y="1661"/>
                  </a:lnTo>
                  <a:lnTo>
                    <a:pt x="2931" y="1490"/>
                  </a:lnTo>
                  <a:lnTo>
                    <a:pt x="2834" y="1319"/>
                  </a:lnTo>
                  <a:lnTo>
                    <a:pt x="2712" y="1173"/>
                  </a:lnTo>
                  <a:lnTo>
                    <a:pt x="153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9" name="Google Shape;4169;p39"/>
            <p:cNvSpPr/>
            <p:nvPr/>
          </p:nvSpPr>
          <p:spPr>
            <a:xfrm>
              <a:off x="6147875" y="1619250"/>
              <a:ext cx="251575" cy="255850"/>
            </a:xfrm>
            <a:custGeom>
              <a:avLst/>
              <a:gdLst/>
              <a:ahLst/>
              <a:cxnLst/>
              <a:rect l="l" t="t" r="r" b="b"/>
              <a:pathLst>
                <a:path w="10063" h="10234" extrusionOk="0">
                  <a:moveTo>
                    <a:pt x="7352" y="0"/>
                  </a:moveTo>
                  <a:lnTo>
                    <a:pt x="7254" y="24"/>
                  </a:lnTo>
                  <a:lnTo>
                    <a:pt x="7181" y="73"/>
                  </a:lnTo>
                  <a:lnTo>
                    <a:pt x="7083" y="147"/>
                  </a:lnTo>
                  <a:lnTo>
                    <a:pt x="5447" y="1758"/>
                  </a:lnTo>
                  <a:lnTo>
                    <a:pt x="5373" y="1856"/>
                  </a:lnTo>
                  <a:lnTo>
                    <a:pt x="5300" y="1978"/>
                  </a:lnTo>
                  <a:lnTo>
                    <a:pt x="5227" y="2125"/>
                  </a:lnTo>
                  <a:lnTo>
                    <a:pt x="5178" y="2247"/>
                  </a:lnTo>
                  <a:lnTo>
                    <a:pt x="5154" y="2393"/>
                  </a:lnTo>
                  <a:lnTo>
                    <a:pt x="5129" y="2540"/>
                  </a:lnTo>
                  <a:lnTo>
                    <a:pt x="5129" y="2687"/>
                  </a:lnTo>
                  <a:lnTo>
                    <a:pt x="5129" y="2809"/>
                  </a:lnTo>
                  <a:lnTo>
                    <a:pt x="5349" y="3981"/>
                  </a:lnTo>
                  <a:lnTo>
                    <a:pt x="5398" y="4152"/>
                  </a:lnTo>
                  <a:lnTo>
                    <a:pt x="147" y="9403"/>
                  </a:lnTo>
                  <a:lnTo>
                    <a:pt x="74" y="9476"/>
                  </a:lnTo>
                  <a:lnTo>
                    <a:pt x="25" y="9574"/>
                  </a:lnTo>
                  <a:lnTo>
                    <a:pt x="0" y="9672"/>
                  </a:lnTo>
                  <a:lnTo>
                    <a:pt x="0" y="9745"/>
                  </a:lnTo>
                  <a:lnTo>
                    <a:pt x="0" y="9843"/>
                  </a:lnTo>
                  <a:lnTo>
                    <a:pt x="25" y="9940"/>
                  </a:lnTo>
                  <a:lnTo>
                    <a:pt x="74" y="10013"/>
                  </a:lnTo>
                  <a:lnTo>
                    <a:pt x="147" y="10087"/>
                  </a:lnTo>
                  <a:lnTo>
                    <a:pt x="220" y="10160"/>
                  </a:lnTo>
                  <a:lnTo>
                    <a:pt x="293" y="10209"/>
                  </a:lnTo>
                  <a:lnTo>
                    <a:pt x="391" y="10233"/>
                  </a:lnTo>
                  <a:lnTo>
                    <a:pt x="586" y="10233"/>
                  </a:lnTo>
                  <a:lnTo>
                    <a:pt x="660" y="10209"/>
                  </a:lnTo>
                  <a:lnTo>
                    <a:pt x="757" y="10160"/>
                  </a:lnTo>
                  <a:lnTo>
                    <a:pt x="831" y="10087"/>
                  </a:lnTo>
                  <a:lnTo>
                    <a:pt x="6204" y="4738"/>
                  </a:lnTo>
                  <a:lnTo>
                    <a:pt x="7254" y="4909"/>
                  </a:lnTo>
                  <a:lnTo>
                    <a:pt x="7376" y="4933"/>
                  </a:lnTo>
                  <a:lnTo>
                    <a:pt x="7523" y="4933"/>
                  </a:lnTo>
                  <a:lnTo>
                    <a:pt x="7645" y="4909"/>
                  </a:lnTo>
                  <a:lnTo>
                    <a:pt x="7791" y="4860"/>
                  </a:lnTo>
                  <a:lnTo>
                    <a:pt x="7938" y="4811"/>
                  </a:lnTo>
                  <a:lnTo>
                    <a:pt x="8060" y="4763"/>
                  </a:lnTo>
                  <a:lnTo>
                    <a:pt x="8182" y="4689"/>
                  </a:lnTo>
                  <a:lnTo>
                    <a:pt x="8280" y="4592"/>
                  </a:lnTo>
                  <a:lnTo>
                    <a:pt x="9916" y="2955"/>
                  </a:lnTo>
                  <a:lnTo>
                    <a:pt x="9989" y="2882"/>
                  </a:lnTo>
                  <a:lnTo>
                    <a:pt x="10038" y="2784"/>
                  </a:lnTo>
                  <a:lnTo>
                    <a:pt x="10063" y="2711"/>
                  </a:lnTo>
                  <a:lnTo>
                    <a:pt x="10038" y="2613"/>
                  </a:lnTo>
                  <a:lnTo>
                    <a:pt x="10014" y="2564"/>
                  </a:lnTo>
                  <a:lnTo>
                    <a:pt x="9940" y="2491"/>
                  </a:lnTo>
                  <a:lnTo>
                    <a:pt x="9843" y="2442"/>
                  </a:lnTo>
                  <a:lnTo>
                    <a:pt x="9745" y="2418"/>
                  </a:lnTo>
                  <a:lnTo>
                    <a:pt x="8695" y="2223"/>
                  </a:lnTo>
                  <a:lnTo>
                    <a:pt x="9721" y="1197"/>
                  </a:lnTo>
                  <a:lnTo>
                    <a:pt x="9794" y="1123"/>
                  </a:lnTo>
                  <a:lnTo>
                    <a:pt x="9843" y="1026"/>
                  </a:lnTo>
                  <a:lnTo>
                    <a:pt x="9867" y="953"/>
                  </a:lnTo>
                  <a:lnTo>
                    <a:pt x="9867" y="855"/>
                  </a:lnTo>
                  <a:lnTo>
                    <a:pt x="9867" y="757"/>
                  </a:lnTo>
                  <a:lnTo>
                    <a:pt x="9843" y="659"/>
                  </a:lnTo>
                  <a:lnTo>
                    <a:pt x="9794" y="586"/>
                  </a:lnTo>
                  <a:lnTo>
                    <a:pt x="9721" y="513"/>
                  </a:lnTo>
                  <a:lnTo>
                    <a:pt x="9647" y="440"/>
                  </a:lnTo>
                  <a:lnTo>
                    <a:pt x="9574" y="391"/>
                  </a:lnTo>
                  <a:lnTo>
                    <a:pt x="9476" y="366"/>
                  </a:lnTo>
                  <a:lnTo>
                    <a:pt x="9281" y="366"/>
                  </a:lnTo>
                  <a:lnTo>
                    <a:pt x="9208" y="391"/>
                  </a:lnTo>
                  <a:lnTo>
                    <a:pt x="9110" y="440"/>
                  </a:lnTo>
                  <a:lnTo>
                    <a:pt x="9037" y="513"/>
                  </a:lnTo>
                  <a:lnTo>
                    <a:pt x="7889" y="1661"/>
                  </a:lnTo>
                  <a:lnTo>
                    <a:pt x="7840" y="1490"/>
                  </a:lnTo>
                  <a:lnTo>
                    <a:pt x="7620" y="318"/>
                  </a:lnTo>
                  <a:lnTo>
                    <a:pt x="7596" y="195"/>
                  </a:lnTo>
                  <a:lnTo>
                    <a:pt x="7547" y="98"/>
                  </a:lnTo>
                  <a:lnTo>
                    <a:pt x="7498" y="49"/>
                  </a:lnTo>
                  <a:lnTo>
                    <a:pt x="74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70" name="Google Shape;4170;p39"/>
          <p:cNvGrpSpPr/>
          <p:nvPr/>
        </p:nvGrpSpPr>
        <p:grpSpPr>
          <a:xfrm>
            <a:off x="5482584" y="1819821"/>
            <a:ext cx="254206" cy="231921"/>
            <a:chOff x="6625350" y="1613750"/>
            <a:chExt cx="480525" cy="438400"/>
          </a:xfrm>
          <a:solidFill>
            <a:srgbClr val="28209A"/>
          </a:solidFill>
        </p:grpSpPr>
        <p:sp>
          <p:nvSpPr>
            <p:cNvPr id="4171" name="Google Shape;4171;p39"/>
            <p:cNvSpPr/>
            <p:nvPr/>
          </p:nvSpPr>
          <p:spPr>
            <a:xfrm>
              <a:off x="6670525" y="1887275"/>
              <a:ext cx="117875" cy="164875"/>
            </a:xfrm>
            <a:custGeom>
              <a:avLst/>
              <a:gdLst/>
              <a:ahLst/>
              <a:cxnLst/>
              <a:rect l="l" t="t" r="r" b="b"/>
              <a:pathLst>
                <a:path w="4715" h="6595" extrusionOk="0">
                  <a:moveTo>
                    <a:pt x="0" y="1"/>
                  </a:moveTo>
                  <a:lnTo>
                    <a:pt x="538" y="6058"/>
                  </a:lnTo>
                  <a:lnTo>
                    <a:pt x="562" y="6180"/>
                  </a:lnTo>
                  <a:lnTo>
                    <a:pt x="587" y="6277"/>
                  </a:lnTo>
                  <a:lnTo>
                    <a:pt x="660" y="6351"/>
                  </a:lnTo>
                  <a:lnTo>
                    <a:pt x="733" y="6448"/>
                  </a:lnTo>
                  <a:lnTo>
                    <a:pt x="806" y="6497"/>
                  </a:lnTo>
                  <a:lnTo>
                    <a:pt x="904" y="6546"/>
                  </a:lnTo>
                  <a:lnTo>
                    <a:pt x="1002" y="6571"/>
                  </a:lnTo>
                  <a:lnTo>
                    <a:pt x="1124" y="6595"/>
                  </a:lnTo>
                  <a:lnTo>
                    <a:pt x="4128" y="6595"/>
                  </a:lnTo>
                  <a:lnTo>
                    <a:pt x="4274" y="6571"/>
                  </a:lnTo>
                  <a:lnTo>
                    <a:pt x="4397" y="6522"/>
                  </a:lnTo>
                  <a:lnTo>
                    <a:pt x="4494" y="6473"/>
                  </a:lnTo>
                  <a:lnTo>
                    <a:pt x="4592" y="6375"/>
                  </a:lnTo>
                  <a:lnTo>
                    <a:pt x="4665" y="6253"/>
                  </a:lnTo>
                  <a:lnTo>
                    <a:pt x="4714" y="6155"/>
                  </a:lnTo>
                  <a:lnTo>
                    <a:pt x="4714" y="6009"/>
                  </a:lnTo>
                  <a:lnTo>
                    <a:pt x="4714" y="5887"/>
                  </a:lnTo>
                  <a:lnTo>
                    <a:pt x="3713" y="123"/>
                  </a:lnTo>
                  <a:lnTo>
                    <a:pt x="2589" y="50"/>
                  </a:lnTo>
                  <a:lnTo>
                    <a:pt x="1637" y="25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2" name="Google Shape;4172;p39"/>
            <p:cNvSpPr/>
            <p:nvPr/>
          </p:nvSpPr>
          <p:spPr>
            <a:xfrm>
              <a:off x="7075950" y="1754175"/>
              <a:ext cx="29925" cy="99550"/>
            </a:xfrm>
            <a:custGeom>
              <a:avLst/>
              <a:gdLst/>
              <a:ahLst/>
              <a:cxnLst/>
              <a:rect l="l" t="t" r="r" b="b"/>
              <a:pathLst>
                <a:path w="1197" h="3982" extrusionOk="0">
                  <a:moveTo>
                    <a:pt x="0" y="1"/>
                  </a:moveTo>
                  <a:lnTo>
                    <a:pt x="0" y="3981"/>
                  </a:lnTo>
                  <a:lnTo>
                    <a:pt x="269" y="3811"/>
                  </a:lnTo>
                  <a:lnTo>
                    <a:pt x="489" y="3615"/>
                  </a:lnTo>
                  <a:lnTo>
                    <a:pt x="684" y="3420"/>
                  </a:lnTo>
                  <a:lnTo>
                    <a:pt x="855" y="3176"/>
                  </a:lnTo>
                  <a:lnTo>
                    <a:pt x="1002" y="2907"/>
                  </a:lnTo>
                  <a:lnTo>
                    <a:pt x="1099" y="2614"/>
                  </a:lnTo>
                  <a:lnTo>
                    <a:pt x="1173" y="2296"/>
                  </a:lnTo>
                  <a:lnTo>
                    <a:pt x="1197" y="1979"/>
                  </a:lnTo>
                  <a:lnTo>
                    <a:pt x="1173" y="1661"/>
                  </a:lnTo>
                  <a:lnTo>
                    <a:pt x="1099" y="1368"/>
                  </a:lnTo>
                  <a:lnTo>
                    <a:pt x="1002" y="1075"/>
                  </a:lnTo>
                  <a:lnTo>
                    <a:pt x="855" y="806"/>
                  </a:lnTo>
                  <a:lnTo>
                    <a:pt x="684" y="562"/>
                  </a:lnTo>
                  <a:lnTo>
                    <a:pt x="489" y="342"/>
                  </a:lnTo>
                  <a:lnTo>
                    <a:pt x="269" y="171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3" name="Google Shape;4173;p39"/>
            <p:cNvSpPr/>
            <p:nvPr/>
          </p:nvSpPr>
          <p:spPr>
            <a:xfrm>
              <a:off x="6625350" y="1729750"/>
              <a:ext cx="97700" cy="147175"/>
            </a:xfrm>
            <a:custGeom>
              <a:avLst/>
              <a:gdLst/>
              <a:ahLst/>
              <a:cxnLst/>
              <a:rect l="l" t="t" r="r" b="b"/>
              <a:pathLst>
                <a:path w="3908" h="5887" extrusionOk="0">
                  <a:moveTo>
                    <a:pt x="3908" y="1"/>
                  </a:moveTo>
                  <a:lnTo>
                    <a:pt x="2711" y="25"/>
                  </a:lnTo>
                  <a:lnTo>
                    <a:pt x="1759" y="25"/>
                  </a:lnTo>
                  <a:lnTo>
                    <a:pt x="1588" y="49"/>
                  </a:lnTo>
                  <a:lnTo>
                    <a:pt x="1417" y="74"/>
                  </a:lnTo>
                  <a:lnTo>
                    <a:pt x="1246" y="123"/>
                  </a:lnTo>
                  <a:lnTo>
                    <a:pt x="1099" y="172"/>
                  </a:lnTo>
                  <a:lnTo>
                    <a:pt x="953" y="245"/>
                  </a:lnTo>
                  <a:lnTo>
                    <a:pt x="806" y="343"/>
                  </a:lnTo>
                  <a:lnTo>
                    <a:pt x="660" y="440"/>
                  </a:lnTo>
                  <a:lnTo>
                    <a:pt x="537" y="562"/>
                  </a:lnTo>
                  <a:lnTo>
                    <a:pt x="415" y="684"/>
                  </a:lnTo>
                  <a:lnTo>
                    <a:pt x="318" y="831"/>
                  </a:lnTo>
                  <a:lnTo>
                    <a:pt x="220" y="978"/>
                  </a:lnTo>
                  <a:lnTo>
                    <a:pt x="147" y="1124"/>
                  </a:lnTo>
                  <a:lnTo>
                    <a:pt x="73" y="1295"/>
                  </a:lnTo>
                  <a:lnTo>
                    <a:pt x="49" y="1442"/>
                  </a:lnTo>
                  <a:lnTo>
                    <a:pt x="0" y="1613"/>
                  </a:lnTo>
                  <a:lnTo>
                    <a:pt x="0" y="1783"/>
                  </a:lnTo>
                  <a:lnTo>
                    <a:pt x="0" y="4128"/>
                  </a:lnTo>
                  <a:lnTo>
                    <a:pt x="0" y="4299"/>
                  </a:lnTo>
                  <a:lnTo>
                    <a:pt x="49" y="4446"/>
                  </a:lnTo>
                  <a:lnTo>
                    <a:pt x="73" y="4617"/>
                  </a:lnTo>
                  <a:lnTo>
                    <a:pt x="147" y="4763"/>
                  </a:lnTo>
                  <a:lnTo>
                    <a:pt x="220" y="4934"/>
                  </a:lnTo>
                  <a:lnTo>
                    <a:pt x="318" y="5081"/>
                  </a:lnTo>
                  <a:lnTo>
                    <a:pt x="415" y="5203"/>
                  </a:lnTo>
                  <a:lnTo>
                    <a:pt x="537" y="5325"/>
                  </a:lnTo>
                  <a:lnTo>
                    <a:pt x="660" y="5447"/>
                  </a:lnTo>
                  <a:lnTo>
                    <a:pt x="806" y="5545"/>
                  </a:lnTo>
                  <a:lnTo>
                    <a:pt x="953" y="5642"/>
                  </a:lnTo>
                  <a:lnTo>
                    <a:pt x="1099" y="5716"/>
                  </a:lnTo>
                  <a:lnTo>
                    <a:pt x="1246" y="5789"/>
                  </a:lnTo>
                  <a:lnTo>
                    <a:pt x="1417" y="5838"/>
                  </a:lnTo>
                  <a:lnTo>
                    <a:pt x="1588" y="5862"/>
                  </a:lnTo>
                  <a:lnTo>
                    <a:pt x="1759" y="5862"/>
                  </a:lnTo>
                  <a:lnTo>
                    <a:pt x="2711" y="5887"/>
                  </a:lnTo>
                  <a:lnTo>
                    <a:pt x="3908" y="5887"/>
                  </a:lnTo>
                  <a:lnTo>
                    <a:pt x="390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4" name="Google Shape;4174;p39"/>
            <p:cNvSpPr/>
            <p:nvPr/>
          </p:nvSpPr>
          <p:spPr>
            <a:xfrm>
              <a:off x="6736475" y="1638175"/>
              <a:ext cx="279650" cy="330325"/>
            </a:xfrm>
            <a:custGeom>
              <a:avLst/>
              <a:gdLst/>
              <a:ahLst/>
              <a:cxnLst/>
              <a:rect l="l" t="t" r="r" b="b"/>
              <a:pathLst>
                <a:path w="11186" h="13213" extrusionOk="0">
                  <a:moveTo>
                    <a:pt x="11186" y="0"/>
                  </a:moveTo>
                  <a:lnTo>
                    <a:pt x="10771" y="342"/>
                  </a:lnTo>
                  <a:lnTo>
                    <a:pt x="10380" y="635"/>
                  </a:lnTo>
                  <a:lnTo>
                    <a:pt x="9940" y="904"/>
                  </a:lnTo>
                  <a:lnTo>
                    <a:pt x="9525" y="1172"/>
                  </a:lnTo>
                  <a:lnTo>
                    <a:pt x="9110" y="1417"/>
                  </a:lnTo>
                  <a:lnTo>
                    <a:pt x="8695" y="1661"/>
                  </a:lnTo>
                  <a:lnTo>
                    <a:pt x="7840" y="2052"/>
                  </a:lnTo>
                  <a:lnTo>
                    <a:pt x="7034" y="2418"/>
                  </a:lnTo>
                  <a:lnTo>
                    <a:pt x="6228" y="2687"/>
                  </a:lnTo>
                  <a:lnTo>
                    <a:pt x="5471" y="2931"/>
                  </a:lnTo>
                  <a:lnTo>
                    <a:pt x="4763" y="3126"/>
                  </a:lnTo>
                  <a:lnTo>
                    <a:pt x="4225" y="3248"/>
                  </a:lnTo>
                  <a:lnTo>
                    <a:pt x="3664" y="3346"/>
                  </a:lnTo>
                  <a:lnTo>
                    <a:pt x="3077" y="3419"/>
                  </a:lnTo>
                  <a:lnTo>
                    <a:pt x="2467" y="3493"/>
                  </a:lnTo>
                  <a:lnTo>
                    <a:pt x="1221" y="3590"/>
                  </a:lnTo>
                  <a:lnTo>
                    <a:pt x="0" y="3664"/>
                  </a:lnTo>
                  <a:lnTo>
                    <a:pt x="0" y="9574"/>
                  </a:lnTo>
                  <a:lnTo>
                    <a:pt x="1221" y="9623"/>
                  </a:lnTo>
                  <a:lnTo>
                    <a:pt x="2467" y="9721"/>
                  </a:lnTo>
                  <a:lnTo>
                    <a:pt x="3077" y="9794"/>
                  </a:lnTo>
                  <a:lnTo>
                    <a:pt x="3664" y="9891"/>
                  </a:lnTo>
                  <a:lnTo>
                    <a:pt x="4225" y="9989"/>
                  </a:lnTo>
                  <a:lnTo>
                    <a:pt x="4763" y="10111"/>
                  </a:lnTo>
                  <a:lnTo>
                    <a:pt x="5471" y="10307"/>
                  </a:lnTo>
                  <a:lnTo>
                    <a:pt x="6228" y="10526"/>
                  </a:lnTo>
                  <a:lnTo>
                    <a:pt x="7034" y="10820"/>
                  </a:lnTo>
                  <a:lnTo>
                    <a:pt x="7840" y="11161"/>
                  </a:lnTo>
                  <a:lnTo>
                    <a:pt x="8695" y="11577"/>
                  </a:lnTo>
                  <a:lnTo>
                    <a:pt x="9110" y="11796"/>
                  </a:lnTo>
                  <a:lnTo>
                    <a:pt x="9525" y="12041"/>
                  </a:lnTo>
                  <a:lnTo>
                    <a:pt x="9940" y="12309"/>
                  </a:lnTo>
                  <a:lnTo>
                    <a:pt x="10380" y="12602"/>
                  </a:lnTo>
                  <a:lnTo>
                    <a:pt x="10771" y="12896"/>
                  </a:lnTo>
                  <a:lnTo>
                    <a:pt x="11186" y="13213"/>
                  </a:lnTo>
                  <a:lnTo>
                    <a:pt x="1118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5" name="Google Shape;4175;p39"/>
            <p:cNvSpPr/>
            <p:nvPr/>
          </p:nvSpPr>
          <p:spPr>
            <a:xfrm>
              <a:off x="7029550" y="1613750"/>
              <a:ext cx="34200" cy="379800"/>
            </a:xfrm>
            <a:custGeom>
              <a:avLst/>
              <a:gdLst/>
              <a:ahLst/>
              <a:cxnLst/>
              <a:rect l="l" t="t" r="r" b="b"/>
              <a:pathLst>
                <a:path w="1368" h="15192" extrusionOk="0">
                  <a:moveTo>
                    <a:pt x="684" y="0"/>
                  </a:moveTo>
                  <a:lnTo>
                    <a:pt x="562" y="25"/>
                  </a:lnTo>
                  <a:lnTo>
                    <a:pt x="464" y="98"/>
                  </a:lnTo>
                  <a:lnTo>
                    <a:pt x="366" y="171"/>
                  </a:lnTo>
                  <a:lnTo>
                    <a:pt x="0" y="513"/>
                  </a:lnTo>
                  <a:lnTo>
                    <a:pt x="0" y="14654"/>
                  </a:lnTo>
                  <a:lnTo>
                    <a:pt x="366" y="15020"/>
                  </a:lnTo>
                  <a:lnTo>
                    <a:pt x="464" y="15094"/>
                  </a:lnTo>
                  <a:lnTo>
                    <a:pt x="562" y="15143"/>
                  </a:lnTo>
                  <a:lnTo>
                    <a:pt x="684" y="15191"/>
                  </a:lnTo>
                  <a:lnTo>
                    <a:pt x="904" y="15191"/>
                  </a:lnTo>
                  <a:lnTo>
                    <a:pt x="1001" y="15143"/>
                  </a:lnTo>
                  <a:lnTo>
                    <a:pt x="1148" y="15045"/>
                  </a:lnTo>
                  <a:lnTo>
                    <a:pt x="1270" y="14923"/>
                  </a:lnTo>
                  <a:lnTo>
                    <a:pt x="1343" y="14776"/>
                  </a:lnTo>
                  <a:lnTo>
                    <a:pt x="1368" y="14605"/>
                  </a:lnTo>
                  <a:lnTo>
                    <a:pt x="1368" y="586"/>
                  </a:lnTo>
                  <a:lnTo>
                    <a:pt x="1343" y="415"/>
                  </a:lnTo>
                  <a:lnTo>
                    <a:pt x="1270" y="244"/>
                  </a:lnTo>
                  <a:lnTo>
                    <a:pt x="1148" y="122"/>
                  </a:lnTo>
                  <a:lnTo>
                    <a:pt x="1001" y="25"/>
                  </a:lnTo>
                  <a:lnTo>
                    <a:pt x="90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76" name="Google Shape;4176;p39"/>
          <p:cNvGrpSpPr/>
          <p:nvPr/>
        </p:nvGrpSpPr>
        <p:grpSpPr>
          <a:xfrm>
            <a:off x="454732" y="2401027"/>
            <a:ext cx="191875" cy="206093"/>
            <a:chOff x="611175" y="2326900"/>
            <a:chExt cx="362700" cy="389575"/>
          </a:xfrm>
          <a:solidFill>
            <a:srgbClr val="28209A"/>
          </a:solidFill>
        </p:grpSpPr>
        <p:sp>
          <p:nvSpPr>
            <p:cNvPr id="4177" name="Google Shape;4177;p39"/>
            <p:cNvSpPr/>
            <p:nvPr/>
          </p:nvSpPr>
          <p:spPr>
            <a:xfrm>
              <a:off x="611175" y="2326900"/>
              <a:ext cx="362700" cy="389575"/>
            </a:xfrm>
            <a:custGeom>
              <a:avLst/>
              <a:gdLst/>
              <a:ahLst/>
              <a:cxnLst/>
              <a:rect l="l" t="t" r="r" b="b"/>
              <a:pathLst>
                <a:path w="14508" h="15583" extrusionOk="0">
                  <a:moveTo>
                    <a:pt x="9647" y="489"/>
                  </a:moveTo>
                  <a:lnTo>
                    <a:pt x="9769" y="513"/>
                  </a:lnTo>
                  <a:lnTo>
                    <a:pt x="9916" y="562"/>
                  </a:lnTo>
                  <a:lnTo>
                    <a:pt x="10014" y="660"/>
                  </a:lnTo>
                  <a:lnTo>
                    <a:pt x="10087" y="782"/>
                  </a:lnTo>
                  <a:lnTo>
                    <a:pt x="10111" y="928"/>
                  </a:lnTo>
                  <a:lnTo>
                    <a:pt x="10111" y="1075"/>
                  </a:lnTo>
                  <a:lnTo>
                    <a:pt x="10063" y="1197"/>
                  </a:lnTo>
                  <a:lnTo>
                    <a:pt x="9989" y="1319"/>
                  </a:lnTo>
                  <a:lnTo>
                    <a:pt x="9281" y="2003"/>
                  </a:lnTo>
                  <a:lnTo>
                    <a:pt x="9232" y="2076"/>
                  </a:lnTo>
                  <a:lnTo>
                    <a:pt x="9183" y="2174"/>
                  </a:lnTo>
                  <a:lnTo>
                    <a:pt x="9159" y="2247"/>
                  </a:lnTo>
                  <a:lnTo>
                    <a:pt x="9159" y="2345"/>
                  </a:lnTo>
                  <a:lnTo>
                    <a:pt x="9159" y="6497"/>
                  </a:lnTo>
                  <a:lnTo>
                    <a:pt x="9183" y="6643"/>
                  </a:lnTo>
                  <a:lnTo>
                    <a:pt x="9232" y="6790"/>
                  </a:lnTo>
                  <a:lnTo>
                    <a:pt x="10575" y="8671"/>
                  </a:lnTo>
                  <a:lnTo>
                    <a:pt x="3932" y="8671"/>
                  </a:lnTo>
                  <a:lnTo>
                    <a:pt x="5276" y="6790"/>
                  </a:lnTo>
                  <a:lnTo>
                    <a:pt x="5324" y="6643"/>
                  </a:lnTo>
                  <a:lnTo>
                    <a:pt x="5349" y="6497"/>
                  </a:lnTo>
                  <a:lnTo>
                    <a:pt x="5349" y="2345"/>
                  </a:lnTo>
                  <a:lnTo>
                    <a:pt x="5349" y="2247"/>
                  </a:lnTo>
                  <a:lnTo>
                    <a:pt x="5324" y="2174"/>
                  </a:lnTo>
                  <a:lnTo>
                    <a:pt x="5276" y="2076"/>
                  </a:lnTo>
                  <a:lnTo>
                    <a:pt x="5227" y="2003"/>
                  </a:lnTo>
                  <a:lnTo>
                    <a:pt x="4519" y="1319"/>
                  </a:lnTo>
                  <a:lnTo>
                    <a:pt x="4445" y="1197"/>
                  </a:lnTo>
                  <a:lnTo>
                    <a:pt x="4396" y="1075"/>
                  </a:lnTo>
                  <a:lnTo>
                    <a:pt x="4396" y="928"/>
                  </a:lnTo>
                  <a:lnTo>
                    <a:pt x="4421" y="782"/>
                  </a:lnTo>
                  <a:lnTo>
                    <a:pt x="4494" y="660"/>
                  </a:lnTo>
                  <a:lnTo>
                    <a:pt x="4592" y="562"/>
                  </a:lnTo>
                  <a:lnTo>
                    <a:pt x="4738" y="513"/>
                  </a:lnTo>
                  <a:lnTo>
                    <a:pt x="4860" y="489"/>
                  </a:lnTo>
                  <a:close/>
                  <a:moveTo>
                    <a:pt x="6717" y="9574"/>
                  </a:moveTo>
                  <a:lnTo>
                    <a:pt x="6912" y="9647"/>
                  </a:lnTo>
                  <a:lnTo>
                    <a:pt x="7083" y="9745"/>
                  </a:lnTo>
                  <a:lnTo>
                    <a:pt x="7254" y="9892"/>
                  </a:lnTo>
                  <a:lnTo>
                    <a:pt x="7376" y="10038"/>
                  </a:lnTo>
                  <a:lnTo>
                    <a:pt x="7474" y="10234"/>
                  </a:lnTo>
                  <a:lnTo>
                    <a:pt x="7547" y="10429"/>
                  </a:lnTo>
                  <a:lnTo>
                    <a:pt x="7571" y="10649"/>
                  </a:lnTo>
                  <a:lnTo>
                    <a:pt x="7547" y="10869"/>
                  </a:lnTo>
                  <a:lnTo>
                    <a:pt x="7474" y="11064"/>
                  </a:lnTo>
                  <a:lnTo>
                    <a:pt x="7376" y="11259"/>
                  </a:lnTo>
                  <a:lnTo>
                    <a:pt x="7254" y="11406"/>
                  </a:lnTo>
                  <a:lnTo>
                    <a:pt x="7083" y="11552"/>
                  </a:lnTo>
                  <a:lnTo>
                    <a:pt x="6912" y="11650"/>
                  </a:lnTo>
                  <a:lnTo>
                    <a:pt x="6717" y="11699"/>
                  </a:lnTo>
                  <a:lnTo>
                    <a:pt x="6497" y="11723"/>
                  </a:lnTo>
                  <a:lnTo>
                    <a:pt x="6277" y="11699"/>
                  </a:lnTo>
                  <a:lnTo>
                    <a:pt x="6057" y="11650"/>
                  </a:lnTo>
                  <a:lnTo>
                    <a:pt x="5886" y="11552"/>
                  </a:lnTo>
                  <a:lnTo>
                    <a:pt x="5715" y="11406"/>
                  </a:lnTo>
                  <a:lnTo>
                    <a:pt x="5593" y="11259"/>
                  </a:lnTo>
                  <a:lnTo>
                    <a:pt x="5495" y="11064"/>
                  </a:lnTo>
                  <a:lnTo>
                    <a:pt x="5422" y="10869"/>
                  </a:lnTo>
                  <a:lnTo>
                    <a:pt x="5398" y="10649"/>
                  </a:lnTo>
                  <a:lnTo>
                    <a:pt x="5422" y="10429"/>
                  </a:lnTo>
                  <a:lnTo>
                    <a:pt x="5495" y="10234"/>
                  </a:lnTo>
                  <a:lnTo>
                    <a:pt x="5593" y="10038"/>
                  </a:lnTo>
                  <a:lnTo>
                    <a:pt x="5715" y="9892"/>
                  </a:lnTo>
                  <a:lnTo>
                    <a:pt x="5886" y="9745"/>
                  </a:lnTo>
                  <a:lnTo>
                    <a:pt x="6057" y="9647"/>
                  </a:lnTo>
                  <a:lnTo>
                    <a:pt x="6277" y="9574"/>
                  </a:lnTo>
                  <a:close/>
                  <a:moveTo>
                    <a:pt x="8475" y="11894"/>
                  </a:moveTo>
                  <a:lnTo>
                    <a:pt x="8597" y="11919"/>
                  </a:lnTo>
                  <a:lnTo>
                    <a:pt x="8695" y="11943"/>
                  </a:lnTo>
                  <a:lnTo>
                    <a:pt x="8817" y="11992"/>
                  </a:lnTo>
                  <a:lnTo>
                    <a:pt x="8915" y="12065"/>
                  </a:lnTo>
                  <a:lnTo>
                    <a:pt x="8988" y="12163"/>
                  </a:lnTo>
                  <a:lnTo>
                    <a:pt x="9037" y="12285"/>
                  </a:lnTo>
                  <a:lnTo>
                    <a:pt x="9086" y="12383"/>
                  </a:lnTo>
                  <a:lnTo>
                    <a:pt x="9086" y="12529"/>
                  </a:lnTo>
                  <a:lnTo>
                    <a:pt x="9086" y="12652"/>
                  </a:lnTo>
                  <a:lnTo>
                    <a:pt x="9037" y="12749"/>
                  </a:lnTo>
                  <a:lnTo>
                    <a:pt x="8988" y="12871"/>
                  </a:lnTo>
                  <a:lnTo>
                    <a:pt x="8915" y="12969"/>
                  </a:lnTo>
                  <a:lnTo>
                    <a:pt x="8817" y="13042"/>
                  </a:lnTo>
                  <a:lnTo>
                    <a:pt x="8695" y="13091"/>
                  </a:lnTo>
                  <a:lnTo>
                    <a:pt x="8597" y="13140"/>
                  </a:lnTo>
                  <a:lnTo>
                    <a:pt x="8329" y="13140"/>
                  </a:lnTo>
                  <a:lnTo>
                    <a:pt x="8231" y="13091"/>
                  </a:lnTo>
                  <a:lnTo>
                    <a:pt x="8109" y="13042"/>
                  </a:lnTo>
                  <a:lnTo>
                    <a:pt x="8011" y="12969"/>
                  </a:lnTo>
                  <a:lnTo>
                    <a:pt x="7938" y="12871"/>
                  </a:lnTo>
                  <a:lnTo>
                    <a:pt x="7889" y="12749"/>
                  </a:lnTo>
                  <a:lnTo>
                    <a:pt x="7864" y="12652"/>
                  </a:lnTo>
                  <a:lnTo>
                    <a:pt x="7840" y="12529"/>
                  </a:lnTo>
                  <a:lnTo>
                    <a:pt x="7864" y="12383"/>
                  </a:lnTo>
                  <a:lnTo>
                    <a:pt x="7889" y="12285"/>
                  </a:lnTo>
                  <a:lnTo>
                    <a:pt x="7938" y="12163"/>
                  </a:lnTo>
                  <a:lnTo>
                    <a:pt x="8011" y="12065"/>
                  </a:lnTo>
                  <a:lnTo>
                    <a:pt x="8109" y="11992"/>
                  </a:lnTo>
                  <a:lnTo>
                    <a:pt x="8231" y="11943"/>
                  </a:lnTo>
                  <a:lnTo>
                    <a:pt x="8329" y="11919"/>
                  </a:lnTo>
                  <a:lnTo>
                    <a:pt x="8475" y="11894"/>
                  </a:lnTo>
                  <a:close/>
                  <a:moveTo>
                    <a:pt x="6741" y="13360"/>
                  </a:moveTo>
                  <a:lnTo>
                    <a:pt x="6814" y="13384"/>
                  </a:lnTo>
                  <a:lnTo>
                    <a:pt x="6912" y="13433"/>
                  </a:lnTo>
                  <a:lnTo>
                    <a:pt x="6985" y="13482"/>
                  </a:lnTo>
                  <a:lnTo>
                    <a:pt x="7034" y="13555"/>
                  </a:lnTo>
                  <a:lnTo>
                    <a:pt x="7083" y="13653"/>
                  </a:lnTo>
                  <a:lnTo>
                    <a:pt x="7107" y="13726"/>
                  </a:lnTo>
                  <a:lnTo>
                    <a:pt x="7107" y="13824"/>
                  </a:lnTo>
                  <a:lnTo>
                    <a:pt x="7107" y="13922"/>
                  </a:lnTo>
                  <a:lnTo>
                    <a:pt x="7083" y="14019"/>
                  </a:lnTo>
                  <a:lnTo>
                    <a:pt x="7034" y="14117"/>
                  </a:lnTo>
                  <a:lnTo>
                    <a:pt x="6985" y="14166"/>
                  </a:lnTo>
                  <a:lnTo>
                    <a:pt x="6912" y="14239"/>
                  </a:lnTo>
                  <a:lnTo>
                    <a:pt x="6814" y="14288"/>
                  </a:lnTo>
                  <a:lnTo>
                    <a:pt x="6741" y="14312"/>
                  </a:lnTo>
                  <a:lnTo>
                    <a:pt x="6546" y="14312"/>
                  </a:lnTo>
                  <a:lnTo>
                    <a:pt x="6448" y="14288"/>
                  </a:lnTo>
                  <a:lnTo>
                    <a:pt x="6375" y="14239"/>
                  </a:lnTo>
                  <a:lnTo>
                    <a:pt x="6301" y="14166"/>
                  </a:lnTo>
                  <a:lnTo>
                    <a:pt x="6228" y="14117"/>
                  </a:lnTo>
                  <a:lnTo>
                    <a:pt x="6179" y="14019"/>
                  </a:lnTo>
                  <a:lnTo>
                    <a:pt x="6155" y="13922"/>
                  </a:lnTo>
                  <a:lnTo>
                    <a:pt x="6155" y="13824"/>
                  </a:lnTo>
                  <a:lnTo>
                    <a:pt x="6155" y="13726"/>
                  </a:lnTo>
                  <a:lnTo>
                    <a:pt x="6179" y="13653"/>
                  </a:lnTo>
                  <a:lnTo>
                    <a:pt x="6228" y="13555"/>
                  </a:lnTo>
                  <a:lnTo>
                    <a:pt x="6301" y="13482"/>
                  </a:lnTo>
                  <a:lnTo>
                    <a:pt x="6375" y="13433"/>
                  </a:lnTo>
                  <a:lnTo>
                    <a:pt x="6448" y="13384"/>
                  </a:lnTo>
                  <a:lnTo>
                    <a:pt x="6546" y="13360"/>
                  </a:lnTo>
                  <a:close/>
                  <a:moveTo>
                    <a:pt x="4860" y="0"/>
                  </a:moveTo>
                  <a:lnTo>
                    <a:pt x="4714" y="25"/>
                  </a:lnTo>
                  <a:lnTo>
                    <a:pt x="4592" y="49"/>
                  </a:lnTo>
                  <a:lnTo>
                    <a:pt x="4445" y="98"/>
                  </a:lnTo>
                  <a:lnTo>
                    <a:pt x="4323" y="171"/>
                  </a:lnTo>
                  <a:lnTo>
                    <a:pt x="4225" y="245"/>
                  </a:lnTo>
                  <a:lnTo>
                    <a:pt x="4128" y="367"/>
                  </a:lnTo>
                  <a:lnTo>
                    <a:pt x="4030" y="464"/>
                  </a:lnTo>
                  <a:lnTo>
                    <a:pt x="3981" y="611"/>
                  </a:lnTo>
                  <a:lnTo>
                    <a:pt x="3932" y="733"/>
                  </a:lnTo>
                  <a:lnTo>
                    <a:pt x="3908" y="880"/>
                  </a:lnTo>
                  <a:lnTo>
                    <a:pt x="3908" y="1026"/>
                  </a:lnTo>
                  <a:lnTo>
                    <a:pt x="3908" y="1173"/>
                  </a:lnTo>
                  <a:lnTo>
                    <a:pt x="3957" y="1295"/>
                  </a:lnTo>
                  <a:lnTo>
                    <a:pt x="4006" y="1441"/>
                  </a:lnTo>
                  <a:lnTo>
                    <a:pt x="4079" y="1563"/>
                  </a:lnTo>
                  <a:lnTo>
                    <a:pt x="4177" y="1661"/>
                  </a:lnTo>
                  <a:lnTo>
                    <a:pt x="4860" y="2345"/>
                  </a:lnTo>
                  <a:lnTo>
                    <a:pt x="4860" y="6497"/>
                  </a:lnTo>
                  <a:lnTo>
                    <a:pt x="196" y="13067"/>
                  </a:lnTo>
                  <a:lnTo>
                    <a:pt x="122" y="13189"/>
                  </a:lnTo>
                  <a:lnTo>
                    <a:pt x="49" y="13311"/>
                  </a:lnTo>
                  <a:lnTo>
                    <a:pt x="25" y="13433"/>
                  </a:lnTo>
                  <a:lnTo>
                    <a:pt x="0" y="13555"/>
                  </a:lnTo>
                  <a:lnTo>
                    <a:pt x="0" y="13677"/>
                  </a:lnTo>
                  <a:lnTo>
                    <a:pt x="25" y="13824"/>
                  </a:lnTo>
                  <a:lnTo>
                    <a:pt x="49" y="13946"/>
                  </a:lnTo>
                  <a:lnTo>
                    <a:pt x="98" y="14068"/>
                  </a:lnTo>
                  <a:lnTo>
                    <a:pt x="586" y="15045"/>
                  </a:lnTo>
                  <a:lnTo>
                    <a:pt x="660" y="15167"/>
                  </a:lnTo>
                  <a:lnTo>
                    <a:pt x="757" y="15265"/>
                  </a:lnTo>
                  <a:lnTo>
                    <a:pt x="831" y="15362"/>
                  </a:lnTo>
                  <a:lnTo>
                    <a:pt x="953" y="15436"/>
                  </a:lnTo>
                  <a:lnTo>
                    <a:pt x="1075" y="15485"/>
                  </a:lnTo>
                  <a:lnTo>
                    <a:pt x="1197" y="15533"/>
                  </a:lnTo>
                  <a:lnTo>
                    <a:pt x="1319" y="15582"/>
                  </a:lnTo>
                  <a:lnTo>
                    <a:pt x="13189" y="15582"/>
                  </a:lnTo>
                  <a:lnTo>
                    <a:pt x="13311" y="15533"/>
                  </a:lnTo>
                  <a:lnTo>
                    <a:pt x="13433" y="15485"/>
                  </a:lnTo>
                  <a:lnTo>
                    <a:pt x="13555" y="15436"/>
                  </a:lnTo>
                  <a:lnTo>
                    <a:pt x="13677" y="15362"/>
                  </a:lnTo>
                  <a:lnTo>
                    <a:pt x="13750" y="15265"/>
                  </a:lnTo>
                  <a:lnTo>
                    <a:pt x="13848" y="15167"/>
                  </a:lnTo>
                  <a:lnTo>
                    <a:pt x="13921" y="15045"/>
                  </a:lnTo>
                  <a:lnTo>
                    <a:pt x="14410" y="14068"/>
                  </a:lnTo>
                  <a:lnTo>
                    <a:pt x="14459" y="13946"/>
                  </a:lnTo>
                  <a:lnTo>
                    <a:pt x="14483" y="13824"/>
                  </a:lnTo>
                  <a:lnTo>
                    <a:pt x="14508" y="13677"/>
                  </a:lnTo>
                  <a:lnTo>
                    <a:pt x="14508" y="13555"/>
                  </a:lnTo>
                  <a:lnTo>
                    <a:pt x="14483" y="13433"/>
                  </a:lnTo>
                  <a:lnTo>
                    <a:pt x="14459" y="13311"/>
                  </a:lnTo>
                  <a:lnTo>
                    <a:pt x="14385" y="13189"/>
                  </a:lnTo>
                  <a:lnTo>
                    <a:pt x="14312" y="13067"/>
                  </a:lnTo>
                  <a:lnTo>
                    <a:pt x="9647" y="6497"/>
                  </a:lnTo>
                  <a:lnTo>
                    <a:pt x="9647" y="2345"/>
                  </a:lnTo>
                  <a:lnTo>
                    <a:pt x="10331" y="1661"/>
                  </a:lnTo>
                  <a:lnTo>
                    <a:pt x="10429" y="1563"/>
                  </a:lnTo>
                  <a:lnTo>
                    <a:pt x="10502" y="1441"/>
                  </a:lnTo>
                  <a:lnTo>
                    <a:pt x="10551" y="1295"/>
                  </a:lnTo>
                  <a:lnTo>
                    <a:pt x="10600" y="1173"/>
                  </a:lnTo>
                  <a:lnTo>
                    <a:pt x="10600" y="1026"/>
                  </a:lnTo>
                  <a:lnTo>
                    <a:pt x="10600" y="880"/>
                  </a:lnTo>
                  <a:lnTo>
                    <a:pt x="10575" y="733"/>
                  </a:lnTo>
                  <a:lnTo>
                    <a:pt x="10527" y="611"/>
                  </a:lnTo>
                  <a:lnTo>
                    <a:pt x="10478" y="464"/>
                  </a:lnTo>
                  <a:lnTo>
                    <a:pt x="10380" y="367"/>
                  </a:lnTo>
                  <a:lnTo>
                    <a:pt x="10282" y="245"/>
                  </a:lnTo>
                  <a:lnTo>
                    <a:pt x="10185" y="171"/>
                  </a:lnTo>
                  <a:lnTo>
                    <a:pt x="10063" y="98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4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8" name="Google Shape;4178;p39"/>
            <p:cNvSpPr/>
            <p:nvPr/>
          </p:nvSpPr>
          <p:spPr>
            <a:xfrm>
              <a:off x="794950" y="2500900"/>
              <a:ext cx="24450" cy="23850"/>
            </a:xfrm>
            <a:custGeom>
              <a:avLst/>
              <a:gdLst/>
              <a:ahLst/>
              <a:cxnLst/>
              <a:rect l="l" t="t" r="r" b="b"/>
              <a:pathLst>
                <a:path w="978" h="954" extrusionOk="0">
                  <a:moveTo>
                    <a:pt x="391" y="1"/>
                  </a:moveTo>
                  <a:lnTo>
                    <a:pt x="294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98" y="196"/>
                  </a:lnTo>
                  <a:lnTo>
                    <a:pt x="49" y="294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25" y="563"/>
                  </a:lnTo>
                  <a:lnTo>
                    <a:pt x="49" y="660"/>
                  </a:lnTo>
                  <a:lnTo>
                    <a:pt x="98" y="734"/>
                  </a:lnTo>
                  <a:lnTo>
                    <a:pt x="147" y="807"/>
                  </a:lnTo>
                  <a:lnTo>
                    <a:pt x="220" y="880"/>
                  </a:lnTo>
                  <a:lnTo>
                    <a:pt x="294" y="905"/>
                  </a:lnTo>
                  <a:lnTo>
                    <a:pt x="391" y="953"/>
                  </a:lnTo>
                  <a:lnTo>
                    <a:pt x="587" y="953"/>
                  </a:lnTo>
                  <a:lnTo>
                    <a:pt x="684" y="905"/>
                  </a:lnTo>
                  <a:lnTo>
                    <a:pt x="758" y="880"/>
                  </a:lnTo>
                  <a:lnTo>
                    <a:pt x="831" y="807"/>
                  </a:lnTo>
                  <a:lnTo>
                    <a:pt x="880" y="734"/>
                  </a:lnTo>
                  <a:lnTo>
                    <a:pt x="929" y="660"/>
                  </a:lnTo>
                  <a:lnTo>
                    <a:pt x="953" y="563"/>
                  </a:lnTo>
                  <a:lnTo>
                    <a:pt x="978" y="465"/>
                  </a:lnTo>
                  <a:lnTo>
                    <a:pt x="953" y="367"/>
                  </a:lnTo>
                  <a:lnTo>
                    <a:pt x="929" y="294"/>
                  </a:lnTo>
                  <a:lnTo>
                    <a:pt x="880" y="196"/>
                  </a:lnTo>
                  <a:lnTo>
                    <a:pt x="831" y="123"/>
                  </a:lnTo>
                  <a:lnTo>
                    <a:pt x="758" y="74"/>
                  </a:lnTo>
                  <a:lnTo>
                    <a:pt x="684" y="25"/>
                  </a:lnTo>
                  <a:lnTo>
                    <a:pt x="58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9" name="Google Shape;4179;p39"/>
            <p:cNvSpPr/>
            <p:nvPr/>
          </p:nvSpPr>
          <p:spPr>
            <a:xfrm>
              <a:off x="754650" y="2381250"/>
              <a:ext cx="75750" cy="14050"/>
            </a:xfrm>
            <a:custGeom>
              <a:avLst/>
              <a:gdLst/>
              <a:ahLst/>
              <a:cxnLst/>
              <a:rect l="l" t="t" r="r" b="b"/>
              <a:pathLst>
                <a:path w="3030" h="562" extrusionOk="0">
                  <a:moveTo>
                    <a:pt x="294" y="0"/>
                  </a:moveTo>
                  <a:lnTo>
                    <a:pt x="172" y="24"/>
                  </a:lnTo>
                  <a:lnTo>
                    <a:pt x="74" y="73"/>
                  </a:lnTo>
                  <a:lnTo>
                    <a:pt x="25" y="171"/>
                  </a:lnTo>
                  <a:lnTo>
                    <a:pt x="1" y="269"/>
                  </a:lnTo>
                  <a:lnTo>
                    <a:pt x="25" y="391"/>
                  </a:lnTo>
                  <a:lnTo>
                    <a:pt x="74" y="488"/>
                  </a:lnTo>
                  <a:lnTo>
                    <a:pt x="172" y="537"/>
                  </a:lnTo>
                  <a:lnTo>
                    <a:pt x="294" y="562"/>
                  </a:lnTo>
                  <a:lnTo>
                    <a:pt x="2736" y="562"/>
                  </a:lnTo>
                  <a:lnTo>
                    <a:pt x="2858" y="537"/>
                  </a:lnTo>
                  <a:lnTo>
                    <a:pt x="2956" y="488"/>
                  </a:lnTo>
                  <a:lnTo>
                    <a:pt x="3005" y="391"/>
                  </a:lnTo>
                  <a:lnTo>
                    <a:pt x="3029" y="269"/>
                  </a:lnTo>
                  <a:lnTo>
                    <a:pt x="3005" y="171"/>
                  </a:lnTo>
                  <a:lnTo>
                    <a:pt x="2956" y="73"/>
                  </a:lnTo>
                  <a:lnTo>
                    <a:pt x="2858" y="24"/>
                  </a:lnTo>
                  <a:lnTo>
                    <a:pt x="273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0" name="Google Shape;4180;p39"/>
            <p:cNvSpPr/>
            <p:nvPr/>
          </p:nvSpPr>
          <p:spPr>
            <a:xfrm>
              <a:off x="765025" y="2453900"/>
              <a:ext cx="31175" cy="31150"/>
            </a:xfrm>
            <a:custGeom>
              <a:avLst/>
              <a:gdLst/>
              <a:ahLst/>
              <a:cxnLst/>
              <a:rect l="l" t="t" r="r" b="b"/>
              <a:pathLst>
                <a:path w="1247" h="1246" extrusionOk="0">
                  <a:moveTo>
                    <a:pt x="611" y="0"/>
                  </a:moveTo>
                  <a:lnTo>
                    <a:pt x="489" y="25"/>
                  </a:lnTo>
                  <a:lnTo>
                    <a:pt x="367" y="49"/>
                  </a:lnTo>
                  <a:lnTo>
                    <a:pt x="270" y="122"/>
                  </a:lnTo>
                  <a:lnTo>
                    <a:pt x="172" y="196"/>
                  </a:lnTo>
                  <a:lnTo>
                    <a:pt x="99" y="269"/>
                  </a:lnTo>
                  <a:lnTo>
                    <a:pt x="50" y="391"/>
                  </a:lnTo>
                  <a:lnTo>
                    <a:pt x="1" y="513"/>
                  </a:lnTo>
                  <a:lnTo>
                    <a:pt x="1" y="635"/>
                  </a:lnTo>
                  <a:lnTo>
                    <a:pt x="1" y="757"/>
                  </a:lnTo>
                  <a:lnTo>
                    <a:pt x="50" y="880"/>
                  </a:lnTo>
                  <a:lnTo>
                    <a:pt x="99" y="977"/>
                  </a:lnTo>
                  <a:lnTo>
                    <a:pt x="172" y="1075"/>
                  </a:lnTo>
                  <a:lnTo>
                    <a:pt x="270" y="1148"/>
                  </a:lnTo>
                  <a:lnTo>
                    <a:pt x="367" y="1197"/>
                  </a:lnTo>
                  <a:lnTo>
                    <a:pt x="489" y="1246"/>
                  </a:lnTo>
                  <a:lnTo>
                    <a:pt x="734" y="1246"/>
                  </a:lnTo>
                  <a:lnTo>
                    <a:pt x="856" y="1197"/>
                  </a:lnTo>
                  <a:lnTo>
                    <a:pt x="978" y="1148"/>
                  </a:lnTo>
                  <a:lnTo>
                    <a:pt x="1051" y="1075"/>
                  </a:lnTo>
                  <a:lnTo>
                    <a:pt x="1149" y="977"/>
                  </a:lnTo>
                  <a:lnTo>
                    <a:pt x="1198" y="880"/>
                  </a:lnTo>
                  <a:lnTo>
                    <a:pt x="1222" y="757"/>
                  </a:lnTo>
                  <a:lnTo>
                    <a:pt x="1246" y="635"/>
                  </a:lnTo>
                  <a:lnTo>
                    <a:pt x="1222" y="513"/>
                  </a:lnTo>
                  <a:lnTo>
                    <a:pt x="1198" y="391"/>
                  </a:lnTo>
                  <a:lnTo>
                    <a:pt x="1149" y="269"/>
                  </a:lnTo>
                  <a:lnTo>
                    <a:pt x="1051" y="196"/>
                  </a:lnTo>
                  <a:lnTo>
                    <a:pt x="978" y="122"/>
                  </a:lnTo>
                  <a:lnTo>
                    <a:pt x="856" y="49"/>
                  </a:lnTo>
                  <a:lnTo>
                    <a:pt x="734" y="25"/>
                  </a:lnTo>
                  <a:lnTo>
                    <a:pt x="61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81" name="Google Shape;4181;p39"/>
          <p:cNvSpPr/>
          <p:nvPr/>
        </p:nvSpPr>
        <p:spPr>
          <a:xfrm>
            <a:off x="1010128" y="2401906"/>
            <a:ext cx="202217" cy="202217"/>
          </a:xfrm>
          <a:custGeom>
            <a:avLst/>
            <a:gdLst/>
            <a:ahLst/>
            <a:cxnLst/>
            <a:rect l="l" t="t" r="r" b="b"/>
            <a:pathLst>
              <a:path w="15290" h="15290" extrusionOk="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308" y="10210"/>
                </a:moveTo>
                <a:lnTo>
                  <a:pt x="11406" y="10234"/>
                </a:lnTo>
                <a:lnTo>
                  <a:pt x="11479" y="10259"/>
                </a:lnTo>
                <a:lnTo>
                  <a:pt x="11577" y="10307"/>
                </a:lnTo>
                <a:lnTo>
                  <a:pt x="11650" y="10356"/>
                </a:lnTo>
                <a:lnTo>
                  <a:pt x="11699" y="10430"/>
                </a:lnTo>
                <a:lnTo>
                  <a:pt x="11748" y="10527"/>
                </a:lnTo>
                <a:lnTo>
                  <a:pt x="11772" y="10625"/>
                </a:lnTo>
                <a:lnTo>
                  <a:pt x="11797" y="10698"/>
                </a:lnTo>
                <a:lnTo>
                  <a:pt x="11772" y="10796"/>
                </a:lnTo>
                <a:lnTo>
                  <a:pt x="11748" y="10894"/>
                </a:lnTo>
                <a:lnTo>
                  <a:pt x="11699" y="10967"/>
                </a:lnTo>
                <a:lnTo>
                  <a:pt x="11650" y="11065"/>
                </a:lnTo>
                <a:lnTo>
                  <a:pt x="11235" y="11431"/>
                </a:lnTo>
                <a:lnTo>
                  <a:pt x="10795" y="11773"/>
                </a:lnTo>
                <a:lnTo>
                  <a:pt x="10307" y="12041"/>
                </a:lnTo>
                <a:lnTo>
                  <a:pt x="9819" y="12286"/>
                </a:lnTo>
                <a:lnTo>
                  <a:pt x="9281" y="12457"/>
                </a:lnTo>
                <a:lnTo>
                  <a:pt x="8768" y="12603"/>
                </a:lnTo>
                <a:lnTo>
                  <a:pt x="8207" y="12676"/>
                </a:lnTo>
                <a:lnTo>
                  <a:pt x="7645" y="12701"/>
                </a:lnTo>
                <a:lnTo>
                  <a:pt x="7083" y="12676"/>
                </a:lnTo>
                <a:lnTo>
                  <a:pt x="6521" y="12603"/>
                </a:lnTo>
                <a:lnTo>
                  <a:pt x="6009" y="12457"/>
                </a:lnTo>
                <a:lnTo>
                  <a:pt x="5471" y="12286"/>
                </a:lnTo>
                <a:lnTo>
                  <a:pt x="4983" y="12041"/>
                </a:lnTo>
                <a:lnTo>
                  <a:pt x="4494" y="11773"/>
                </a:lnTo>
                <a:lnTo>
                  <a:pt x="4055" y="11431"/>
                </a:lnTo>
                <a:lnTo>
                  <a:pt x="3640" y="11065"/>
                </a:lnTo>
                <a:lnTo>
                  <a:pt x="3591" y="10967"/>
                </a:lnTo>
                <a:lnTo>
                  <a:pt x="3542" y="10894"/>
                </a:lnTo>
                <a:lnTo>
                  <a:pt x="3517" y="10796"/>
                </a:lnTo>
                <a:lnTo>
                  <a:pt x="3493" y="10698"/>
                </a:lnTo>
                <a:lnTo>
                  <a:pt x="3517" y="10625"/>
                </a:lnTo>
                <a:lnTo>
                  <a:pt x="3542" y="10527"/>
                </a:lnTo>
                <a:lnTo>
                  <a:pt x="3591" y="10430"/>
                </a:lnTo>
                <a:lnTo>
                  <a:pt x="3640" y="10356"/>
                </a:lnTo>
                <a:lnTo>
                  <a:pt x="3713" y="10307"/>
                </a:lnTo>
                <a:lnTo>
                  <a:pt x="3811" y="10259"/>
                </a:lnTo>
                <a:lnTo>
                  <a:pt x="3884" y="10234"/>
                </a:lnTo>
                <a:lnTo>
                  <a:pt x="3981" y="10210"/>
                </a:lnTo>
                <a:lnTo>
                  <a:pt x="4079" y="10234"/>
                </a:lnTo>
                <a:lnTo>
                  <a:pt x="4177" y="10259"/>
                </a:lnTo>
                <a:lnTo>
                  <a:pt x="4250" y="10307"/>
                </a:lnTo>
                <a:lnTo>
                  <a:pt x="4323" y="10356"/>
                </a:lnTo>
                <a:lnTo>
                  <a:pt x="4690" y="10674"/>
                </a:lnTo>
                <a:lnTo>
                  <a:pt x="5056" y="10942"/>
                </a:lnTo>
                <a:lnTo>
                  <a:pt x="5447" y="11187"/>
                </a:lnTo>
                <a:lnTo>
                  <a:pt x="5862" y="11382"/>
                </a:lnTo>
                <a:lnTo>
                  <a:pt x="6277" y="11529"/>
                </a:lnTo>
                <a:lnTo>
                  <a:pt x="6717" y="11651"/>
                </a:lnTo>
                <a:lnTo>
                  <a:pt x="7181" y="11700"/>
                </a:lnTo>
                <a:lnTo>
                  <a:pt x="7645" y="11724"/>
                </a:lnTo>
                <a:lnTo>
                  <a:pt x="8109" y="11700"/>
                </a:lnTo>
                <a:lnTo>
                  <a:pt x="8573" y="11651"/>
                </a:lnTo>
                <a:lnTo>
                  <a:pt x="9013" y="11529"/>
                </a:lnTo>
                <a:lnTo>
                  <a:pt x="9428" y="11382"/>
                </a:lnTo>
                <a:lnTo>
                  <a:pt x="9843" y="11187"/>
                </a:lnTo>
                <a:lnTo>
                  <a:pt x="10234" y="10942"/>
                </a:lnTo>
                <a:lnTo>
                  <a:pt x="10600" y="10674"/>
                </a:lnTo>
                <a:lnTo>
                  <a:pt x="10966" y="10356"/>
                </a:lnTo>
                <a:lnTo>
                  <a:pt x="11040" y="10307"/>
                </a:lnTo>
                <a:lnTo>
                  <a:pt x="11113" y="10259"/>
                </a:lnTo>
                <a:lnTo>
                  <a:pt x="11211" y="10234"/>
                </a:lnTo>
                <a:lnTo>
                  <a:pt x="11308" y="10210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0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0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28209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82" name="Google Shape;4182;p39"/>
          <p:cNvSpPr/>
          <p:nvPr/>
        </p:nvSpPr>
        <p:spPr>
          <a:xfrm>
            <a:off x="1573676" y="2401906"/>
            <a:ext cx="202217" cy="202217"/>
          </a:xfrm>
          <a:custGeom>
            <a:avLst/>
            <a:gdLst/>
            <a:ahLst/>
            <a:cxnLst/>
            <a:rect l="l" t="t" r="r" b="b"/>
            <a:pathLst>
              <a:path w="15290" h="15290" extrusionOk="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7645" y="10063"/>
                </a:moveTo>
                <a:lnTo>
                  <a:pt x="8207" y="10112"/>
                </a:lnTo>
                <a:lnTo>
                  <a:pt x="8768" y="10185"/>
                </a:lnTo>
                <a:lnTo>
                  <a:pt x="9281" y="10307"/>
                </a:lnTo>
                <a:lnTo>
                  <a:pt x="9819" y="10503"/>
                </a:lnTo>
                <a:lnTo>
                  <a:pt x="10307" y="10747"/>
                </a:lnTo>
                <a:lnTo>
                  <a:pt x="10796" y="11016"/>
                </a:lnTo>
                <a:lnTo>
                  <a:pt x="11235" y="11358"/>
                </a:lnTo>
                <a:lnTo>
                  <a:pt x="11650" y="11724"/>
                </a:lnTo>
                <a:lnTo>
                  <a:pt x="11699" y="11797"/>
                </a:lnTo>
                <a:lnTo>
                  <a:pt x="11748" y="11895"/>
                </a:lnTo>
                <a:lnTo>
                  <a:pt x="11772" y="11993"/>
                </a:lnTo>
                <a:lnTo>
                  <a:pt x="11797" y="12066"/>
                </a:lnTo>
                <a:lnTo>
                  <a:pt x="11772" y="12164"/>
                </a:lnTo>
                <a:lnTo>
                  <a:pt x="11748" y="12261"/>
                </a:lnTo>
                <a:lnTo>
                  <a:pt x="11699" y="12335"/>
                </a:lnTo>
                <a:lnTo>
                  <a:pt x="11650" y="12432"/>
                </a:lnTo>
                <a:lnTo>
                  <a:pt x="11577" y="12481"/>
                </a:lnTo>
                <a:lnTo>
                  <a:pt x="11479" y="12530"/>
                </a:lnTo>
                <a:lnTo>
                  <a:pt x="11406" y="12554"/>
                </a:lnTo>
                <a:lnTo>
                  <a:pt x="11211" y="12554"/>
                </a:lnTo>
                <a:lnTo>
                  <a:pt x="11113" y="12530"/>
                </a:lnTo>
                <a:lnTo>
                  <a:pt x="11040" y="12481"/>
                </a:lnTo>
                <a:lnTo>
                  <a:pt x="10966" y="12432"/>
                </a:lnTo>
                <a:lnTo>
                  <a:pt x="10600" y="12115"/>
                </a:lnTo>
                <a:lnTo>
                  <a:pt x="10234" y="11846"/>
                </a:lnTo>
                <a:lnTo>
                  <a:pt x="9843" y="11602"/>
                </a:lnTo>
                <a:lnTo>
                  <a:pt x="9428" y="11406"/>
                </a:lnTo>
                <a:lnTo>
                  <a:pt x="9013" y="11260"/>
                </a:lnTo>
                <a:lnTo>
                  <a:pt x="8573" y="11138"/>
                </a:lnTo>
                <a:lnTo>
                  <a:pt x="8109" y="11065"/>
                </a:lnTo>
                <a:lnTo>
                  <a:pt x="7645" y="11040"/>
                </a:lnTo>
                <a:lnTo>
                  <a:pt x="7181" y="11065"/>
                </a:lnTo>
                <a:lnTo>
                  <a:pt x="6717" y="11138"/>
                </a:lnTo>
                <a:lnTo>
                  <a:pt x="6277" y="11260"/>
                </a:lnTo>
                <a:lnTo>
                  <a:pt x="5862" y="11406"/>
                </a:lnTo>
                <a:lnTo>
                  <a:pt x="5447" y="11602"/>
                </a:lnTo>
                <a:lnTo>
                  <a:pt x="5056" y="11846"/>
                </a:lnTo>
                <a:lnTo>
                  <a:pt x="4690" y="12115"/>
                </a:lnTo>
                <a:lnTo>
                  <a:pt x="4323" y="12432"/>
                </a:lnTo>
                <a:lnTo>
                  <a:pt x="4250" y="12481"/>
                </a:lnTo>
                <a:lnTo>
                  <a:pt x="4177" y="12530"/>
                </a:lnTo>
                <a:lnTo>
                  <a:pt x="4079" y="12554"/>
                </a:lnTo>
                <a:lnTo>
                  <a:pt x="3884" y="12554"/>
                </a:lnTo>
                <a:lnTo>
                  <a:pt x="3811" y="12530"/>
                </a:lnTo>
                <a:lnTo>
                  <a:pt x="3713" y="12481"/>
                </a:lnTo>
                <a:lnTo>
                  <a:pt x="3640" y="12432"/>
                </a:lnTo>
                <a:lnTo>
                  <a:pt x="3591" y="12335"/>
                </a:lnTo>
                <a:lnTo>
                  <a:pt x="3542" y="12261"/>
                </a:lnTo>
                <a:lnTo>
                  <a:pt x="3517" y="12164"/>
                </a:lnTo>
                <a:lnTo>
                  <a:pt x="3493" y="12066"/>
                </a:lnTo>
                <a:lnTo>
                  <a:pt x="3517" y="11993"/>
                </a:lnTo>
                <a:lnTo>
                  <a:pt x="3542" y="11895"/>
                </a:lnTo>
                <a:lnTo>
                  <a:pt x="3591" y="11797"/>
                </a:lnTo>
                <a:lnTo>
                  <a:pt x="3640" y="11724"/>
                </a:lnTo>
                <a:lnTo>
                  <a:pt x="4055" y="11358"/>
                </a:lnTo>
                <a:lnTo>
                  <a:pt x="4494" y="11016"/>
                </a:lnTo>
                <a:lnTo>
                  <a:pt x="4983" y="10747"/>
                </a:lnTo>
                <a:lnTo>
                  <a:pt x="5471" y="10503"/>
                </a:lnTo>
                <a:lnTo>
                  <a:pt x="6009" y="10307"/>
                </a:lnTo>
                <a:lnTo>
                  <a:pt x="6521" y="10185"/>
                </a:lnTo>
                <a:lnTo>
                  <a:pt x="7083" y="10112"/>
                </a:lnTo>
                <a:lnTo>
                  <a:pt x="7645" y="1006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28209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83" name="Google Shape;4183;p39"/>
          <p:cNvSpPr/>
          <p:nvPr/>
        </p:nvSpPr>
        <p:spPr>
          <a:xfrm>
            <a:off x="2137225" y="2401906"/>
            <a:ext cx="202217" cy="202217"/>
          </a:xfrm>
          <a:custGeom>
            <a:avLst/>
            <a:gdLst/>
            <a:ahLst/>
            <a:cxnLst/>
            <a:rect l="l" t="t" r="r" b="b"/>
            <a:pathLst>
              <a:path w="15290" h="15290" extrusionOk="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2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2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699" y="10503"/>
                </a:moveTo>
                <a:lnTo>
                  <a:pt x="11797" y="10527"/>
                </a:lnTo>
                <a:lnTo>
                  <a:pt x="11895" y="10576"/>
                </a:lnTo>
                <a:lnTo>
                  <a:pt x="11968" y="10625"/>
                </a:lnTo>
                <a:lnTo>
                  <a:pt x="12041" y="10674"/>
                </a:lnTo>
                <a:lnTo>
                  <a:pt x="12090" y="10771"/>
                </a:lnTo>
                <a:lnTo>
                  <a:pt x="12114" y="10845"/>
                </a:lnTo>
                <a:lnTo>
                  <a:pt x="12139" y="10942"/>
                </a:lnTo>
                <a:lnTo>
                  <a:pt x="12139" y="11040"/>
                </a:lnTo>
                <a:lnTo>
                  <a:pt x="12114" y="11138"/>
                </a:lnTo>
                <a:lnTo>
                  <a:pt x="12090" y="11236"/>
                </a:lnTo>
                <a:lnTo>
                  <a:pt x="12041" y="11309"/>
                </a:lnTo>
                <a:lnTo>
                  <a:pt x="11968" y="11382"/>
                </a:lnTo>
                <a:lnTo>
                  <a:pt x="11895" y="11431"/>
                </a:lnTo>
                <a:lnTo>
                  <a:pt x="11797" y="11455"/>
                </a:lnTo>
                <a:lnTo>
                  <a:pt x="7792" y="12701"/>
                </a:lnTo>
                <a:lnTo>
                  <a:pt x="7645" y="12725"/>
                </a:lnTo>
                <a:lnTo>
                  <a:pt x="7498" y="12701"/>
                </a:lnTo>
                <a:lnTo>
                  <a:pt x="7352" y="12628"/>
                </a:lnTo>
                <a:lnTo>
                  <a:pt x="7254" y="12530"/>
                </a:lnTo>
                <a:lnTo>
                  <a:pt x="7181" y="12383"/>
                </a:lnTo>
                <a:lnTo>
                  <a:pt x="7157" y="12286"/>
                </a:lnTo>
                <a:lnTo>
                  <a:pt x="7157" y="12188"/>
                </a:lnTo>
                <a:lnTo>
                  <a:pt x="7181" y="12090"/>
                </a:lnTo>
                <a:lnTo>
                  <a:pt x="7205" y="12017"/>
                </a:lnTo>
                <a:lnTo>
                  <a:pt x="7254" y="11919"/>
                </a:lnTo>
                <a:lnTo>
                  <a:pt x="7327" y="11871"/>
                </a:lnTo>
                <a:lnTo>
                  <a:pt x="7401" y="11797"/>
                </a:lnTo>
                <a:lnTo>
                  <a:pt x="7498" y="11773"/>
                </a:lnTo>
                <a:lnTo>
                  <a:pt x="11504" y="10527"/>
                </a:lnTo>
                <a:lnTo>
                  <a:pt x="11602" y="1050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7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7" y="14533"/>
                </a:lnTo>
                <a:lnTo>
                  <a:pt x="11284" y="14362"/>
                </a:lnTo>
                <a:lnTo>
                  <a:pt x="11602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2" y="1100"/>
                </a:lnTo>
                <a:lnTo>
                  <a:pt x="11284" y="929"/>
                </a:lnTo>
                <a:lnTo>
                  <a:pt x="10967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7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28209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184" name="Google Shape;4184;p39"/>
          <p:cNvGrpSpPr/>
          <p:nvPr/>
        </p:nvGrpSpPr>
        <p:grpSpPr>
          <a:xfrm>
            <a:off x="2775197" y="2385704"/>
            <a:ext cx="107893" cy="269402"/>
            <a:chOff x="3386850" y="2264625"/>
            <a:chExt cx="203950" cy="509250"/>
          </a:xfrm>
          <a:solidFill>
            <a:srgbClr val="28209A"/>
          </a:solidFill>
        </p:grpSpPr>
        <p:sp>
          <p:nvSpPr>
            <p:cNvPr id="4185" name="Google Shape;4185;p39"/>
            <p:cNvSpPr/>
            <p:nvPr/>
          </p:nvSpPr>
          <p:spPr>
            <a:xfrm>
              <a:off x="3386850" y="2370850"/>
              <a:ext cx="203950" cy="403025"/>
            </a:xfrm>
            <a:custGeom>
              <a:avLst/>
              <a:gdLst/>
              <a:ahLst/>
              <a:cxnLst/>
              <a:rect l="l" t="t" r="r" b="b"/>
              <a:pathLst>
                <a:path w="8158" h="16121" extrusionOk="0">
                  <a:moveTo>
                    <a:pt x="3249" y="1"/>
                  </a:moveTo>
                  <a:lnTo>
                    <a:pt x="3004" y="50"/>
                  </a:lnTo>
                  <a:lnTo>
                    <a:pt x="2785" y="99"/>
                  </a:lnTo>
                  <a:lnTo>
                    <a:pt x="2565" y="172"/>
                  </a:lnTo>
                  <a:lnTo>
                    <a:pt x="2369" y="269"/>
                  </a:lnTo>
                  <a:lnTo>
                    <a:pt x="2174" y="367"/>
                  </a:lnTo>
                  <a:lnTo>
                    <a:pt x="1979" y="465"/>
                  </a:lnTo>
                  <a:lnTo>
                    <a:pt x="1808" y="587"/>
                  </a:lnTo>
                  <a:lnTo>
                    <a:pt x="1637" y="734"/>
                  </a:lnTo>
                  <a:lnTo>
                    <a:pt x="1490" y="880"/>
                  </a:lnTo>
                  <a:lnTo>
                    <a:pt x="1344" y="1027"/>
                  </a:lnTo>
                  <a:lnTo>
                    <a:pt x="1075" y="1369"/>
                  </a:lnTo>
                  <a:lnTo>
                    <a:pt x="855" y="1784"/>
                  </a:lnTo>
                  <a:lnTo>
                    <a:pt x="660" y="2199"/>
                  </a:lnTo>
                  <a:lnTo>
                    <a:pt x="489" y="2687"/>
                  </a:lnTo>
                  <a:lnTo>
                    <a:pt x="342" y="3176"/>
                  </a:lnTo>
                  <a:lnTo>
                    <a:pt x="245" y="3738"/>
                  </a:lnTo>
                  <a:lnTo>
                    <a:pt x="147" y="4299"/>
                  </a:lnTo>
                  <a:lnTo>
                    <a:pt x="74" y="4910"/>
                  </a:lnTo>
                  <a:lnTo>
                    <a:pt x="49" y="5545"/>
                  </a:lnTo>
                  <a:lnTo>
                    <a:pt x="25" y="6204"/>
                  </a:lnTo>
                  <a:lnTo>
                    <a:pt x="0" y="6888"/>
                  </a:lnTo>
                  <a:lnTo>
                    <a:pt x="25" y="7035"/>
                  </a:lnTo>
                  <a:lnTo>
                    <a:pt x="49" y="7181"/>
                  </a:lnTo>
                  <a:lnTo>
                    <a:pt x="98" y="7328"/>
                  </a:lnTo>
                  <a:lnTo>
                    <a:pt x="171" y="7425"/>
                  </a:lnTo>
                  <a:lnTo>
                    <a:pt x="269" y="7523"/>
                  </a:lnTo>
                  <a:lnTo>
                    <a:pt x="391" y="7596"/>
                  </a:lnTo>
                  <a:lnTo>
                    <a:pt x="513" y="7645"/>
                  </a:lnTo>
                  <a:lnTo>
                    <a:pt x="660" y="7670"/>
                  </a:lnTo>
                  <a:lnTo>
                    <a:pt x="806" y="7645"/>
                  </a:lnTo>
                  <a:lnTo>
                    <a:pt x="928" y="7596"/>
                  </a:lnTo>
                  <a:lnTo>
                    <a:pt x="1051" y="7523"/>
                  </a:lnTo>
                  <a:lnTo>
                    <a:pt x="1148" y="7425"/>
                  </a:lnTo>
                  <a:lnTo>
                    <a:pt x="1222" y="7328"/>
                  </a:lnTo>
                  <a:lnTo>
                    <a:pt x="1270" y="7181"/>
                  </a:lnTo>
                  <a:lnTo>
                    <a:pt x="1295" y="7035"/>
                  </a:lnTo>
                  <a:lnTo>
                    <a:pt x="1319" y="6888"/>
                  </a:lnTo>
                  <a:lnTo>
                    <a:pt x="1344" y="6278"/>
                  </a:lnTo>
                  <a:lnTo>
                    <a:pt x="1417" y="5569"/>
                  </a:lnTo>
                  <a:lnTo>
                    <a:pt x="1515" y="4861"/>
                  </a:lnTo>
                  <a:lnTo>
                    <a:pt x="1637" y="4153"/>
                  </a:lnTo>
                  <a:lnTo>
                    <a:pt x="1759" y="3542"/>
                  </a:lnTo>
                  <a:lnTo>
                    <a:pt x="1881" y="3029"/>
                  </a:lnTo>
                  <a:lnTo>
                    <a:pt x="2003" y="2687"/>
                  </a:lnTo>
                  <a:lnTo>
                    <a:pt x="2052" y="2614"/>
                  </a:lnTo>
                  <a:lnTo>
                    <a:pt x="2101" y="2590"/>
                  </a:lnTo>
                  <a:lnTo>
                    <a:pt x="2101" y="2639"/>
                  </a:lnTo>
                  <a:lnTo>
                    <a:pt x="2125" y="2736"/>
                  </a:lnTo>
                  <a:lnTo>
                    <a:pt x="2125" y="3151"/>
                  </a:lnTo>
                  <a:lnTo>
                    <a:pt x="2076" y="4568"/>
                  </a:lnTo>
                  <a:lnTo>
                    <a:pt x="1954" y="6595"/>
                  </a:lnTo>
                  <a:lnTo>
                    <a:pt x="1832" y="8866"/>
                  </a:lnTo>
                  <a:lnTo>
                    <a:pt x="1539" y="13165"/>
                  </a:lnTo>
                  <a:lnTo>
                    <a:pt x="1392" y="15119"/>
                  </a:lnTo>
                  <a:lnTo>
                    <a:pt x="1392" y="15290"/>
                  </a:lnTo>
                  <a:lnTo>
                    <a:pt x="1417" y="15461"/>
                  </a:lnTo>
                  <a:lnTo>
                    <a:pt x="1466" y="15607"/>
                  </a:lnTo>
                  <a:lnTo>
                    <a:pt x="1563" y="15754"/>
                  </a:lnTo>
                  <a:lnTo>
                    <a:pt x="1661" y="15900"/>
                  </a:lnTo>
                  <a:lnTo>
                    <a:pt x="1783" y="15998"/>
                  </a:lnTo>
                  <a:lnTo>
                    <a:pt x="1930" y="16071"/>
                  </a:lnTo>
                  <a:lnTo>
                    <a:pt x="2101" y="16120"/>
                  </a:lnTo>
                  <a:lnTo>
                    <a:pt x="2394" y="16120"/>
                  </a:lnTo>
                  <a:lnTo>
                    <a:pt x="2516" y="16071"/>
                  </a:lnTo>
                  <a:lnTo>
                    <a:pt x="2662" y="15998"/>
                  </a:lnTo>
                  <a:lnTo>
                    <a:pt x="2785" y="15925"/>
                  </a:lnTo>
                  <a:lnTo>
                    <a:pt x="2882" y="15803"/>
                  </a:lnTo>
                  <a:lnTo>
                    <a:pt x="2956" y="15680"/>
                  </a:lnTo>
                  <a:lnTo>
                    <a:pt x="3029" y="15534"/>
                  </a:lnTo>
                  <a:lnTo>
                    <a:pt x="3053" y="15387"/>
                  </a:lnTo>
                  <a:lnTo>
                    <a:pt x="3713" y="8549"/>
                  </a:lnTo>
                  <a:lnTo>
                    <a:pt x="3737" y="8476"/>
                  </a:lnTo>
                  <a:lnTo>
                    <a:pt x="3786" y="8354"/>
                  </a:lnTo>
                  <a:lnTo>
                    <a:pt x="3835" y="8305"/>
                  </a:lnTo>
                  <a:lnTo>
                    <a:pt x="3884" y="8231"/>
                  </a:lnTo>
                  <a:lnTo>
                    <a:pt x="3981" y="8207"/>
                  </a:lnTo>
                  <a:lnTo>
                    <a:pt x="4079" y="8183"/>
                  </a:lnTo>
                  <a:lnTo>
                    <a:pt x="4177" y="8207"/>
                  </a:lnTo>
                  <a:lnTo>
                    <a:pt x="4274" y="8231"/>
                  </a:lnTo>
                  <a:lnTo>
                    <a:pt x="4323" y="8305"/>
                  </a:lnTo>
                  <a:lnTo>
                    <a:pt x="4372" y="8354"/>
                  </a:lnTo>
                  <a:lnTo>
                    <a:pt x="4421" y="8476"/>
                  </a:lnTo>
                  <a:lnTo>
                    <a:pt x="4445" y="8549"/>
                  </a:lnTo>
                  <a:lnTo>
                    <a:pt x="5105" y="15387"/>
                  </a:lnTo>
                  <a:lnTo>
                    <a:pt x="5129" y="15534"/>
                  </a:lnTo>
                  <a:lnTo>
                    <a:pt x="5202" y="15680"/>
                  </a:lnTo>
                  <a:lnTo>
                    <a:pt x="5276" y="15803"/>
                  </a:lnTo>
                  <a:lnTo>
                    <a:pt x="5373" y="15925"/>
                  </a:lnTo>
                  <a:lnTo>
                    <a:pt x="5496" y="15998"/>
                  </a:lnTo>
                  <a:lnTo>
                    <a:pt x="5642" y="16071"/>
                  </a:lnTo>
                  <a:lnTo>
                    <a:pt x="5764" y="16120"/>
                  </a:lnTo>
                  <a:lnTo>
                    <a:pt x="6057" y="16120"/>
                  </a:lnTo>
                  <a:lnTo>
                    <a:pt x="6228" y="16071"/>
                  </a:lnTo>
                  <a:lnTo>
                    <a:pt x="6375" y="15998"/>
                  </a:lnTo>
                  <a:lnTo>
                    <a:pt x="6497" y="15900"/>
                  </a:lnTo>
                  <a:lnTo>
                    <a:pt x="6595" y="15754"/>
                  </a:lnTo>
                  <a:lnTo>
                    <a:pt x="6692" y="15607"/>
                  </a:lnTo>
                  <a:lnTo>
                    <a:pt x="6741" y="15461"/>
                  </a:lnTo>
                  <a:lnTo>
                    <a:pt x="6766" y="15290"/>
                  </a:lnTo>
                  <a:lnTo>
                    <a:pt x="6766" y="15119"/>
                  </a:lnTo>
                  <a:lnTo>
                    <a:pt x="6619" y="13165"/>
                  </a:lnTo>
                  <a:lnTo>
                    <a:pt x="6350" y="8915"/>
                  </a:lnTo>
                  <a:lnTo>
                    <a:pt x="6204" y="6619"/>
                  </a:lnTo>
                  <a:lnTo>
                    <a:pt x="6106" y="4617"/>
                  </a:lnTo>
                  <a:lnTo>
                    <a:pt x="6057" y="3176"/>
                  </a:lnTo>
                  <a:lnTo>
                    <a:pt x="6057" y="2761"/>
                  </a:lnTo>
                  <a:lnTo>
                    <a:pt x="6057" y="2590"/>
                  </a:lnTo>
                  <a:lnTo>
                    <a:pt x="6106" y="2590"/>
                  </a:lnTo>
                  <a:lnTo>
                    <a:pt x="6155" y="2687"/>
                  </a:lnTo>
                  <a:lnTo>
                    <a:pt x="6253" y="3005"/>
                  </a:lnTo>
                  <a:lnTo>
                    <a:pt x="6399" y="3493"/>
                  </a:lnTo>
                  <a:lnTo>
                    <a:pt x="6521" y="4128"/>
                  </a:lnTo>
                  <a:lnTo>
                    <a:pt x="6643" y="4837"/>
                  </a:lnTo>
                  <a:lnTo>
                    <a:pt x="6741" y="5569"/>
                  </a:lnTo>
                  <a:lnTo>
                    <a:pt x="6814" y="6278"/>
                  </a:lnTo>
                  <a:lnTo>
                    <a:pt x="6839" y="6888"/>
                  </a:lnTo>
                  <a:lnTo>
                    <a:pt x="6863" y="7035"/>
                  </a:lnTo>
                  <a:lnTo>
                    <a:pt x="6888" y="7181"/>
                  </a:lnTo>
                  <a:lnTo>
                    <a:pt x="6936" y="7328"/>
                  </a:lnTo>
                  <a:lnTo>
                    <a:pt x="7010" y="7425"/>
                  </a:lnTo>
                  <a:lnTo>
                    <a:pt x="7107" y="7523"/>
                  </a:lnTo>
                  <a:lnTo>
                    <a:pt x="7230" y="7596"/>
                  </a:lnTo>
                  <a:lnTo>
                    <a:pt x="7352" y="7645"/>
                  </a:lnTo>
                  <a:lnTo>
                    <a:pt x="7498" y="7670"/>
                  </a:lnTo>
                  <a:lnTo>
                    <a:pt x="7645" y="7645"/>
                  </a:lnTo>
                  <a:lnTo>
                    <a:pt x="7767" y="7596"/>
                  </a:lnTo>
                  <a:lnTo>
                    <a:pt x="7889" y="7523"/>
                  </a:lnTo>
                  <a:lnTo>
                    <a:pt x="7987" y="7425"/>
                  </a:lnTo>
                  <a:lnTo>
                    <a:pt x="8060" y="7328"/>
                  </a:lnTo>
                  <a:lnTo>
                    <a:pt x="8109" y="7181"/>
                  </a:lnTo>
                  <a:lnTo>
                    <a:pt x="8133" y="7035"/>
                  </a:lnTo>
                  <a:lnTo>
                    <a:pt x="8158" y="6888"/>
                  </a:lnTo>
                  <a:lnTo>
                    <a:pt x="8133" y="5520"/>
                  </a:lnTo>
                  <a:lnTo>
                    <a:pt x="8109" y="4885"/>
                  </a:lnTo>
                  <a:lnTo>
                    <a:pt x="8060" y="4299"/>
                  </a:lnTo>
                  <a:lnTo>
                    <a:pt x="7987" y="3713"/>
                  </a:lnTo>
                  <a:lnTo>
                    <a:pt x="7889" y="3176"/>
                  </a:lnTo>
                  <a:lnTo>
                    <a:pt x="7767" y="2663"/>
                  </a:lnTo>
                  <a:lnTo>
                    <a:pt x="7620" y="2174"/>
                  </a:lnTo>
                  <a:lnTo>
                    <a:pt x="7425" y="1759"/>
                  </a:lnTo>
                  <a:lnTo>
                    <a:pt x="7205" y="1369"/>
                  </a:lnTo>
                  <a:lnTo>
                    <a:pt x="7083" y="1173"/>
                  </a:lnTo>
                  <a:lnTo>
                    <a:pt x="6936" y="1002"/>
                  </a:lnTo>
                  <a:lnTo>
                    <a:pt x="6790" y="856"/>
                  </a:lnTo>
                  <a:lnTo>
                    <a:pt x="6643" y="709"/>
                  </a:lnTo>
                  <a:lnTo>
                    <a:pt x="6472" y="563"/>
                  </a:lnTo>
                  <a:lnTo>
                    <a:pt x="6277" y="440"/>
                  </a:lnTo>
                  <a:lnTo>
                    <a:pt x="6082" y="343"/>
                  </a:lnTo>
                  <a:lnTo>
                    <a:pt x="5886" y="245"/>
                  </a:lnTo>
                  <a:lnTo>
                    <a:pt x="5666" y="172"/>
                  </a:lnTo>
                  <a:lnTo>
                    <a:pt x="5422" y="99"/>
                  </a:lnTo>
                  <a:lnTo>
                    <a:pt x="5178" y="50"/>
                  </a:lnTo>
                  <a:lnTo>
                    <a:pt x="4909" y="1"/>
                  </a:lnTo>
                  <a:lnTo>
                    <a:pt x="4714" y="74"/>
                  </a:lnTo>
                  <a:lnTo>
                    <a:pt x="4519" y="147"/>
                  </a:lnTo>
                  <a:lnTo>
                    <a:pt x="4299" y="196"/>
                  </a:lnTo>
                  <a:lnTo>
                    <a:pt x="3859" y="196"/>
                  </a:lnTo>
                  <a:lnTo>
                    <a:pt x="3664" y="147"/>
                  </a:lnTo>
                  <a:lnTo>
                    <a:pt x="3444" y="99"/>
                  </a:lnTo>
                  <a:lnTo>
                    <a:pt x="324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6" name="Google Shape;4186;p39"/>
            <p:cNvSpPr/>
            <p:nvPr/>
          </p:nvSpPr>
          <p:spPr>
            <a:xfrm>
              <a:off x="3446075" y="2264625"/>
              <a:ext cx="85500" cy="94050"/>
            </a:xfrm>
            <a:custGeom>
              <a:avLst/>
              <a:gdLst/>
              <a:ahLst/>
              <a:cxnLst/>
              <a:rect l="l" t="t" r="r" b="b"/>
              <a:pathLst>
                <a:path w="3420" h="3762" extrusionOk="0">
                  <a:moveTo>
                    <a:pt x="1539" y="0"/>
                  </a:moveTo>
                  <a:lnTo>
                    <a:pt x="1368" y="25"/>
                  </a:lnTo>
                  <a:lnTo>
                    <a:pt x="1197" y="49"/>
                  </a:lnTo>
                  <a:lnTo>
                    <a:pt x="1051" y="122"/>
                  </a:lnTo>
                  <a:lnTo>
                    <a:pt x="904" y="171"/>
                  </a:lnTo>
                  <a:lnTo>
                    <a:pt x="757" y="269"/>
                  </a:lnTo>
                  <a:lnTo>
                    <a:pt x="611" y="342"/>
                  </a:lnTo>
                  <a:lnTo>
                    <a:pt x="489" y="464"/>
                  </a:lnTo>
                  <a:lnTo>
                    <a:pt x="391" y="586"/>
                  </a:lnTo>
                  <a:lnTo>
                    <a:pt x="293" y="708"/>
                  </a:lnTo>
                  <a:lnTo>
                    <a:pt x="196" y="855"/>
                  </a:lnTo>
                  <a:lnTo>
                    <a:pt x="122" y="1002"/>
                  </a:lnTo>
                  <a:lnTo>
                    <a:pt x="74" y="1148"/>
                  </a:lnTo>
                  <a:lnTo>
                    <a:pt x="25" y="1319"/>
                  </a:lnTo>
                  <a:lnTo>
                    <a:pt x="0" y="1514"/>
                  </a:lnTo>
                  <a:lnTo>
                    <a:pt x="0" y="1710"/>
                  </a:lnTo>
                  <a:lnTo>
                    <a:pt x="0" y="1905"/>
                  </a:lnTo>
                  <a:lnTo>
                    <a:pt x="25" y="2101"/>
                  </a:lnTo>
                  <a:lnTo>
                    <a:pt x="74" y="2272"/>
                  </a:lnTo>
                  <a:lnTo>
                    <a:pt x="122" y="2467"/>
                  </a:lnTo>
                  <a:lnTo>
                    <a:pt x="196" y="2638"/>
                  </a:lnTo>
                  <a:lnTo>
                    <a:pt x="293" y="2809"/>
                  </a:lnTo>
                  <a:lnTo>
                    <a:pt x="391" y="2980"/>
                  </a:lnTo>
                  <a:lnTo>
                    <a:pt x="489" y="3126"/>
                  </a:lnTo>
                  <a:lnTo>
                    <a:pt x="611" y="3273"/>
                  </a:lnTo>
                  <a:lnTo>
                    <a:pt x="757" y="3395"/>
                  </a:lnTo>
                  <a:lnTo>
                    <a:pt x="904" y="3493"/>
                  </a:lnTo>
                  <a:lnTo>
                    <a:pt x="1051" y="3590"/>
                  </a:lnTo>
                  <a:lnTo>
                    <a:pt x="1197" y="3664"/>
                  </a:lnTo>
                  <a:lnTo>
                    <a:pt x="1368" y="3713"/>
                  </a:lnTo>
                  <a:lnTo>
                    <a:pt x="1539" y="3761"/>
                  </a:lnTo>
                  <a:lnTo>
                    <a:pt x="1881" y="3761"/>
                  </a:lnTo>
                  <a:lnTo>
                    <a:pt x="2052" y="3713"/>
                  </a:lnTo>
                  <a:lnTo>
                    <a:pt x="2223" y="3664"/>
                  </a:lnTo>
                  <a:lnTo>
                    <a:pt x="2369" y="3590"/>
                  </a:lnTo>
                  <a:lnTo>
                    <a:pt x="2516" y="3493"/>
                  </a:lnTo>
                  <a:lnTo>
                    <a:pt x="2662" y="3395"/>
                  </a:lnTo>
                  <a:lnTo>
                    <a:pt x="2809" y="3273"/>
                  </a:lnTo>
                  <a:lnTo>
                    <a:pt x="2931" y="3126"/>
                  </a:lnTo>
                  <a:lnTo>
                    <a:pt x="3029" y="2980"/>
                  </a:lnTo>
                  <a:lnTo>
                    <a:pt x="3127" y="2809"/>
                  </a:lnTo>
                  <a:lnTo>
                    <a:pt x="3224" y="2638"/>
                  </a:lnTo>
                  <a:lnTo>
                    <a:pt x="3297" y="2467"/>
                  </a:lnTo>
                  <a:lnTo>
                    <a:pt x="3346" y="2272"/>
                  </a:lnTo>
                  <a:lnTo>
                    <a:pt x="3395" y="2101"/>
                  </a:lnTo>
                  <a:lnTo>
                    <a:pt x="3420" y="1905"/>
                  </a:lnTo>
                  <a:lnTo>
                    <a:pt x="3420" y="1710"/>
                  </a:lnTo>
                  <a:lnTo>
                    <a:pt x="3420" y="1514"/>
                  </a:lnTo>
                  <a:lnTo>
                    <a:pt x="3395" y="1319"/>
                  </a:lnTo>
                  <a:lnTo>
                    <a:pt x="3346" y="1148"/>
                  </a:lnTo>
                  <a:lnTo>
                    <a:pt x="3297" y="1002"/>
                  </a:lnTo>
                  <a:lnTo>
                    <a:pt x="3224" y="855"/>
                  </a:lnTo>
                  <a:lnTo>
                    <a:pt x="3127" y="708"/>
                  </a:lnTo>
                  <a:lnTo>
                    <a:pt x="3029" y="586"/>
                  </a:lnTo>
                  <a:lnTo>
                    <a:pt x="2931" y="464"/>
                  </a:lnTo>
                  <a:lnTo>
                    <a:pt x="2809" y="342"/>
                  </a:lnTo>
                  <a:lnTo>
                    <a:pt x="2662" y="269"/>
                  </a:lnTo>
                  <a:lnTo>
                    <a:pt x="2516" y="171"/>
                  </a:lnTo>
                  <a:lnTo>
                    <a:pt x="2369" y="122"/>
                  </a:lnTo>
                  <a:lnTo>
                    <a:pt x="2223" y="49"/>
                  </a:lnTo>
                  <a:lnTo>
                    <a:pt x="2052" y="25"/>
                  </a:lnTo>
                  <a:lnTo>
                    <a:pt x="188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87" name="Google Shape;4187;p39"/>
          <p:cNvGrpSpPr/>
          <p:nvPr/>
        </p:nvGrpSpPr>
        <p:grpSpPr>
          <a:xfrm>
            <a:off x="3917570" y="2400074"/>
            <a:ext cx="88505" cy="200922"/>
            <a:chOff x="4753325" y="2329350"/>
            <a:chExt cx="167300" cy="379800"/>
          </a:xfrm>
          <a:solidFill>
            <a:srgbClr val="28209A"/>
          </a:solidFill>
        </p:grpSpPr>
        <p:sp>
          <p:nvSpPr>
            <p:cNvPr id="4188" name="Google Shape;4188;p39"/>
            <p:cNvSpPr/>
            <p:nvPr/>
          </p:nvSpPr>
          <p:spPr>
            <a:xfrm>
              <a:off x="4753325" y="2424600"/>
              <a:ext cx="167300" cy="284550"/>
            </a:xfrm>
            <a:custGeom>
              <a:avLst/>
              <a:gdLst/>
              <a:ahLst/>
              <a:cxnLst/>
              <a:rect l="l" t="t" r="r" b="b"/>
              <a:pathLst>
                <a:path w="6692" h="11382" extrusionOk="0">
                  <a:moveTo>
                    <a:pt x="4030" y="0"/>
                  </a:moveTo>
                  <a:lnTo>
                    <a:pt x="3883" y="73"/>
                  </a:lnTo>
                  <a:lnTo>
                    <a:pt x="3712" y="122"/>
                  </a:lnTo>
                  <a:lnTo>
                    <a:pt x="3517" y="171"/>
                  </a:lnTo>
                  <a:lnTo>
                    <a:pt x="3175" y="171"/>
                  </a:lnTo>
                  <a:lnTo>
                    <a:pt x="3004" y="147"/>
                  </a:lnTo>
                  <a:lnTo>
                    <a:pt x="2833" y="73"/>
                  </a:lnTo>
                  <a:lnTo>
                    <a:pt x="2662" y="24"/>
                  </a:lnTo>
                  <a:lnTo>
                    <a:pt x="2418" y="24"/>
                  </a:lnTo>
                  <a:lnTo>
                    <a:pt x="2174" y="98"/>
                  </a:lnTo>
                  <a:lnTo>
                    <a:pt x="1954" y="171"/>
                  </a:lnTo>
                  <a:lnTo>
                    <a:pt x="1710" y="318"/>
                  </a:lnTo>
                  <a:lnTo>
                    <a:pt x="1490" y="489"/>
                  </a:lnTo>
                  <a:lnTo>
                    <a:pt x="1246" y="684"/>
                  </a:lnTo>
                  <a:lnTo>
                    <a:pt x="1050" y="928"/>
                  </a:lnTo>
                  <a:lnTo>
                    <a:pt x="855" y="1197"/>
                  </a:lnTo>
                  <a:lnTo>
                    <a:pt x="660" y="1514"/>
                  </a:lnTo>
                  <a:lnTo>
                    <a:pt x="513" y="1856"/>
                  </a:lnTo>
                  <a:lnTo>
                    <a:pt x="366" y="2223"/>
                  </a:lnTo>
                  <a:lnTo>
                    <a:pt x="244" y="2638"/>
                  </a:lnTo>
                  <a:lnTo>
                    <a:pt x="122" y="3102"/>
                  </a:lnTo>
                  <a:lnTo>
                    <a:pt x="49" y="3590"/>
                  </a:lnTo>
                  <a:lnTo>
                    <a:pt x="0" y="4103"/>
                  </a:lnTo>
                  <a:lnTo>
                    <a:pt x="0" y="4665"/>
                  </a:lnTo>
                  <a:lnTo>
                    <a:pt x="0" y="4787"/>
                  </a:lnTo>
                  <a:lnTo>
                    <a:pt x="25" y="4909"/>
                  </a:lnTo>
                  <a:lnTo>
                    <a:pt x="73" y="5007"/>
                  </a:lnTo>
                  <a:lnTo>
                    <a:pt x="147" y="5104"/>
                  </a:lnTo>
                  <a:lnTo>
                    <a:pt x="220" y="5178"/>
                  </a:lnTo>
                  <a:lnTo>
                    <a:pt x="318" y="5251"/>
                  </a:lnTo>
                  <a:lnTo>
                    <a:pt x="415" y="5275"/>
                  </a:lnTo>
                  <a:lnTo>
                    <a:pt x="537" y="5300"/>
                  </a:lnTo>
                  <a:lnTo>
                    <a:pt x="660" y="5275"/>
                  </a:lnTo>
                  <a:lnTo>
                    <a:pt x="757" y="5251"/>
                  </a:lnTo>
                  <a:lnTo>
                    <a:pt x="855" y="5178"/>
                  </a:lnTo>
                  <a:lnTo>
                    <a:pt x="928" y="5104"/>
                  </a:lnTo>
                  <a:lnTo>
                    <a:pt x="1001" y="5007"/>
                  </a:lnTo>
                  <a:lnTo>
                    <a:pt x="1026" y="4909"/>
                  </a:lnTo>
                  <a:lnTo>
                    <a:pt x="1050" y="4787"/>
                  </a:lnTo>
                  <a:lnTo>
                    <a:pt x="1075" y="4665"/>
                  </a:lnTo>
                  <a:lnTo>
                    <a:pt x="1099" y="4201"/>
                  </a:lnTo>
                  <a:lnTo>
                    <a:pt x="1148" y="3737"/>
                  </a:lnTo>
                  <a:lnTo>
                    <a:pt x="1221" y="3322"/>
                  </a:lnTo>
                  <a:lnTo>
                    <a:pt x="1319" y="2931"/>
                  </a:lnTo>
                  <a:lnTo>
                    <a:pt x="1441" y="2589"/>
                  </a:lnTo>
                  <a:lnTo>
                    <a:pt x="1539" y="2345"/>
                  </a:lnTo>
                  <a:lnTo>
                    <a:pt x="1636" y="2174"/>
                  </a:lnTo>
                  <a:lnTo>
                    <a:pt x="1685" y="2149"/>
                  </a:lnTo>
                  <a:lnTo>
                    <a:pt x="1710" y="2149"/>
                  </a:lnTo>
                  <a:lnTo>
                    <a:pt x="1734" y="2247"/>
                  </a:lnTo>
                  <a:lnTo>
                    <a:pt x="1734" y="2516"/>
                  </a:lnTo>
                  <a:lnTo>
                    <a:pt x="1685" y="3493"/>
                  </a:lnTo>
                  <a:lnTo>
                    <a:pt x="1612" y="4836"/>
                  </a:lnTo>
                  <a:lnTo>
                    <a:pt x="1490" y="6374"/>
                  </a:lnTo>
                  <a:lnTo>
                    <a:pt x="1246" y="9256"/>
                  </a:lnTo>
                  <a:lnTo>
                    <a:pt x="1148" y="10551"/>
                  </a:lnTo>
                  <a:lnTo>
                    <a:pt x="1148" y="10697"/>
                  </a:lnTo>
                  <a:lnTo>
                    <a:pt x="1148" y="10844"/>
                  </a:lnTo>
                  <a:lnTo>
                    <a:pt x="1197" y="10966"/>
                  </a:lnTo>
                  <a:lnTo>
                    <a:pt x="1270" y="11088"/>
                  </a:lnTo>
                  <a:lnTo>
                    <a:pt x="1343" y="11186"/>
                  </a:lnTo>
                  <a:lnTo>
                    <a:pt x="1465" y="11284"/>
                  </a:lnTo>
                  <a:lnTo>
                    <a:pt x="1588" y="11357"/>
                  </a:lnTo>
                  <a:lnTo>
                    <a:pt x="1710" y="11381"/>
                  </a:lnTo>
                  <a:lnTo>
                    <a:pt x="1954" y="11381"/>
                  </a:lnTo>
                  <a:lnTo>
                    <a:pt x="2076" y="11357"/>
                  </a:lnTo>
                  <a:lnTo>
                    <a:pt x="2174" y="11284"/>
                  </a:lnTo>
                  <a:lnTo>
                    <a:pt x="2271" y="11210"/>
                  </a:lnTo>
                  <a:lnTo>
                    <a:pt x="2345" y="11137"/>
                  </a:lnTo>
                  <a:lnTo>
                    <a:pt x="2418" y="11039"/>
                  </a:lnTo>
                  <a:lnTo>
                    <a:pt x="2467" y="10917"/>
                  </a:lnTo>
                  <a:lnTo>
                    <a:pt x="2516" y="10795"/>
                  </a:lnTo>
                  <a:lnTo>
                    <a:pt x="3053" y="7034"/>
                  </a:lnTo>
                  <a:lnTo>
                    <a:pt x="3053" y="6985"/>
                  </a:lnTo>
                  <a:lnTo>
                    <a:pt x="3102" y="6887"/>
                  </a:lnTo>
                  <a:lnTo>
                    <a:pt x="3151" y="6839"/>
                  </a:lnTo>
                  <a:lnTo>
                    <a:pt x="3200" y="6790"/>
                  </a:lnTo>
                  <a:lnTo>
                    <a:pt x="3273" y="6765"/>
                  </a:lnTo>
                  <a:lnTo>
                    <a:pt x="3346" y="6741"/>
                  </a:lnTo>
                  <a:lnTo>
                    <a:pt x="3419" y="6765"/>
                  </a:lnTo>
                  <a:lnTo>
                    <a:pt x="3493" y="6790"/>
                  </a:lnTo>
                  <a:lnTo>
                    <a:pt x="3541" y="6839"/>
                  </a:lnTo>
                  <a:lnTo>
                    <a:pt x="3590" y="6887"/>
                  </a:lnTo>
                  <a:lnTo>
                    <a:pt x="3639" y="6985"/>
                  </a:lnTo>
                  <a:lnTo>
                    <a:pt x="3639" y="7034"/>
                  </a:lnTo>
                  <a:lnTo>
                    <a:pt x="4176" y="10795"/>
                  </a:lnTo>
                  <a:lnTo>
                    <a:pt x="4225" y="10917"/>
                  </a:lnTo>
                  <a:lnTo>
                    <a:pt x="4274" y="11039"/>
                  </a:lnTo>
                  <a:lnTo>
                    <a:pt x="4347" y="11137"/>
                  </a:lnTo>
                  <a:lnTo>
                    <a:pt x="4421" y="11210"/>
                  </a:lnTo>
                  <a:lnTo>
                    <a:pt x="4518" y="11284"/>
                  </a:lnTo>
                  <a:lnTo>
                    <a:pt x="4616" y="11357"/>
                  </a:lnTo>
                  <a:lnTo>
                    <a:pt x="4738" y="11381"/>
                  </a:lnTo>
                  <a:lnTo>
                    <a:pt x="4982" y="11381"/>
                  </a:lnTo>
                  <a:lnTo>
                    <a:pt x="5104" y="11357"/>
                  </a:lnTo>
                  <a:lnTo>
                    <a:pt x="5227" y="11284"/>
                  </a:lnTo>
                  <a:lnTo>
                    <a:pt x="5349" y="11186"/>
                  </a:lnTo>
                  <a:lnTo>
                    <a:pt x="5422" y="11088"/>
                  </a:lnTo>
                  <a:lnTo>
                    <a:pt x="5495" y="10966"/>
                  </a:lnTo>
                  <a:lnTo>
                    <a:pt x="5544" y="10844"/>
                  </a:lnTo>
                  <a:lnTo>
                    <a:pt x="5544" y="10697"/>
                  </a:lnTo>
                  <a:lnTo>
                    <a:pt x="5544" y="10551"/>
                  </a:lnTo>
                  <a:lnTo>
                    <a:pt x="5202" y="6399"/>
                  </a:lnTo>
                  <a:lnTo>
                    <a:pt x="5007" y="3517"/>
                  </a:lnTo>
                  <a:lnTo>
                    <a:pt x="4958" y="2540"/>
                  </a:lnTo>
                  <a:lnTo>
                    <a:pt x="4958" y="2247"/>
                  </a:lnTo>
                  <a:lnTo>
                    <a:pt x="4982" y="2149"/>
                  </a:lnTo>
                  <a:lnTo>
                    <a:pt x="5007" y="2149"/>
                  </a:lnTo>
                  <a:lnTo>
                    <a:pt x="5056" y="2174"/>
                  </a:lnTo>
                  <a:lnTo>
                    <a:pt x="5153" y="2320"/>
                  </a:lnTo>
                  <a:lnTo>
                    <a:pt x="5251" y="2564"/>
                  </a:lnTo>
                  <a:lnTo>
                    <a:pt x="5349" y="2906"/>
                  </a:lnTo>
                  <a:lnTo>
                    <a:pt x="5446" y="3297"/>
                  </a:lnTo>
                  <a:lnTo>
                    <a:pt x="5544" y="3737"/>
                  </a:lnTo>
                  <a:lnTo>
                    <a:pt x="5593" y="4201"/>
                  </a:lnTo>
                  <a:lnTo>
                    <a:pt x="5617" y="4665"/>
                  </a:lnTo>
                  <a:lnTo>
                    <a:pt x="5642" y="4787"/>
                  </a:lnTo>
                  <a:lnTo>
                    <a:pt x="5666" y="4909"/>
                  </a:lnTo>
                  <a:lnTo>
                    <a:pt x="5691" y="5007"/>
                  </a:lnTo>
                  <a:lnTo>
                    <a:pt x="5764" y="5104"/>
                  </a:lnTo>
                  <a:lnTo>
                    <a:pt x="5837" y="5178"/>
                  </a:lnTo>
                  <a:lnTo>
                    <a:pt x="5935" y="5251"/>
                  </a:lnTo>
                  <a:lnTo>
                    <a:pt x="6033" y="5275"/>
                  </a:lnTo>
                  <a:lnTo>
                    <a:pt x="6155" y="5300"/>
                  </a:lnTo>
                  <a:lnTo>
                    <a:pt x="6277" y="5275"/>
                  </a:lnTo>
                  <a:lnTo>
                    <a:pt x="6374" y="5251"/>
                  </a:lnTo>
                  <a:lnTo>
                    <a:pt x="6472" y="5178"/>
                  </a:lnTo>
                  <a:lnTo>
                    <a:pt x="6545" y="5104"/>
                  </a:lnTo>
                  <a:lnTo>
                    <a:pt x="6619" y="5007"/>
                  </a:lnTo>
                  <a:lnTo>
                    <a:pt x="6668" y="4909"/>
                  </a:lnTo>
                  <a:lnTo>
                    <a:pt x="6692" y="4787"/>
                  </a:lnTo>
                  <a:lnTo>
                    <a:pt x="6692" y="4665"/>
                  </a:lnTo>
                  <a:lnTo>
                    <a:pt x="6692" y="4103"/>
                  </a:lnTo>
                  <a:lnTo>
                    <a:pt x="6643" y="3566"/>
                  </a:lnTo>
                  <a:lnTo>
                    <a:pt x="6570" y="3077"/>
                  </a:lnTo>
                  <a:lnTo>
                    <a:pt x="6472" y="2638"/>
                  </a:lnTo>
                  <a:lnTo>
                    <a:pt x="6374" y="2223"/>
                  </a:lnTo>
                  <a:lnTo>
                    <a:pt x="6228" y="1832"/>
                  </a:lnTo>
                  <a:lnTo>
                    <a:pt x="6081" y="1490"/>
                  </a:lnTo>
                  <a:lnTo>
                    <a:pt x="5910" y="1172"/>
                  </a:lnTo>
                  <a:lnTo>
                    <a:pt x="5715" y="904"/>
                  </a:lnTo>
                  <a:lnTo>
                    <a:pt x="5520" y="659"/>
                  </a:lnTo>
                  <a:lnTo>
                    <a:pt x="5300" y="464"/>
                  </a:lnTo>
                  <a:lnTo>
                    <a:pt x="5056" y="293"/>
                  </a:lnTo>
                  <a:lnTo>
                    <a:pt x="4811" y="171"/>
                  </a:lnTo>
                  <a:lnTo>
                    <a:pt x="4567" y="73"/>
                  </a:lnTo>
                  <a:lnTo>
                    <a:pt x="4299" y="24"/>
                  </a:lnTo>
                  <a:lnTo>
                    <a:pt x="40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9" name="Google Shape;4189;p39"/>
            <p:cNvSpPr/>
            <p:nvPr/>
          </p:nvSpPr>
          <p:spPr>
            <a:xfrm>
              <a:off x="4798500" y="2329350"/>
              <a:ext cx="76950" cy="84275"/>
            </a:xfrm>
            <a:custGeom>
              <a:avLst/>
              <a:gdLst/>
              <a:ahLst/>
              <a:cxnLst/>
              <a:rect l="l" t="t" r="r" b="b"/>
              <a:pathLst>
                <a:path w="3078" h="3371" extrusionOk="0">
                  <a:moveTo>
                    <a:pt x="1539" y="0"/>
                  </a:moveTo>
                  <a:lnTo>
                    <a:pt x="1222" y="24"/>
                  </a:lnTo>
                  <a:lnTo>
                    <a:pt x="953" y="98"/>
                  </a:lnTo>
                  <a:lnTo>
                    <a:pt x="684" y="220"/>
                  </a:lnTo>
                  <a:lnTo>
                    <a:pt x="464" y="415"/>
                  </a:lnTo>
                  <a:lnTo>
                    <a:pt x="367" y="513"/>
                  </a:lnTo>
                  <a:lnTo>
                    <a:pt x="269" y="635"/>
                  </a:lnTo>
                  <a:lnTo>
                    <a:pt x="196" y="757"/>
                  </a:lnTo>
                  <a:lnTo>
                    <a:pt x="123" y="879"/>
                  </a:lnTo>
                  <a:lnTo>
                    <a:pt x="74" y="1026"/>
                  </a:lnTo>
                  <a:lnTo>
                    <a:pt x="49" y="1172"/>
                  </a:lnTo>
                  <a:lnTo>
                    <a:pt x="25" y="1343"/>
                  </a:lnTo>
                  <a:lnTo>
                    <a:pt x="0" y="1514"/>
                  </a:lnTo>
                  <a:lnTo>
                    <a:pt x="25" y="1685"/>
                  </a:lnTo>
                  <a:lnTo>
                    <a:pt x="49" y="1856"/>
                  </a:lnTo>
                  <a:lnTo>
                    <a:pt x="123" y="2198"/>
                  </a:lnTo>
                  <a:lnTo>
                    <a:pt x="269" y="2516"/>
                  </a:lnTo>
                  <a:lnTo>
                    <a:pt x="464" y="2784"/>
                  </a:lnTo>
                  <a:lnTo>
                    <a:pt x="562" y="2906"/>
                  </a:lnTo>
                  <a:lnTo>
                    <a:pt x="684" y="3029"/>
                  </a:lnTo>
                  <a:lnTo>
                    <a:pt x="806" y="3126"/>
                  </a:lnTo>
                  <a:lnTo>
                    <a:pt x="953" y="3199"/>
                  </a:lnTo>
                  <a:lnTo>
                    <a:pt x="1075" y="3273"/>
                  </a:lnTo>
                  <a:lnTo>
                    <a:pt x="1222" y="3322"/>
                  </a:lnTo>
                  <a:lnTo>
                    <a:pt x="1393" y="3346"/>
                  </a:lnTo>
                  <a:lnTo>
                    <a:pt x="1539" y="3370"/>
                  </a:lnTo>
                  <a:lnTo>
                    <a:pt x="1686" y="3346"/>
                  </a:lnTo>
                  <a:lnTo>
                    <a:pt x="1857" y="3322"/>
                  </a:lnTo>
                  <a:lnTo>
                    <a:pt x="2003" y="3273"/>
                  </a:lnTo>
                  <a:lnTo>
                    <a:pt x="2125" y="3199"/>
                  </a:lnTo>
                  <a:lnTo>
                    <a:pt x="2272" y="3126"/>
                  </a:lnTo>
                  <a:lnTo>
                    <a:pt x="2394" y="3029"/>
                  </a:lnTo>
                  <a:lnTo>
                    <a:pt x="2516" y="2906"/>
                  </a:lnTo>
                  <a:lnTo>
                    <a:pt x="2614" y="2784"/>
                  </a:lnTo>
                  <a:lnTo>
                    <a:pt x="2809" y="2516"/>
                  </a:lnTo>
                  <a:lnTo>
                    <a:pt x="2956" y="2198"/>
                  </a:lnTo>
                  <a:lnTo>
                    <a:pt x="3029" y="1856"/>
                  </a:lnTo>
                  <a:lnTo>
                    <a:pt x="3053" y="1685"/>
                  </a:lnTo>
                  <a:lnTo>
                    <a:pt x="3078" y="1514"/>
                  </a:lnTo>
                  <a:lnTo>
                    <a:pt x="3053" y="1343"/>
                  </a:lnTo>
                  <a:lnTo>
                    <a:pt x="3029" y="1172"/>
                  </a:lnTo>
                  <a:lnTo>
                    <a:pt x="3004" y="1026"/>
                  </a:lnTo>
                  <a:lnTo>
                    <a:pt x="2956" y="879"/>
                  </a:lnTo>
                  <a:lnTo>
                    <a:pt x="2882" y="757"/>
                  </a:lnTo>
                  <a:lnTo>
                    <a:pt x="2809" y="635"/>
                  </a:lnTo>
                  <a:lnTo>
                    <a:pt x="2711" y="513"/>
                  </a:lnTo>
                  <a:lnTo>
                    <a:pt x="2614" y="415"/>
                  </a:lnTo>
                  <a:lnTo>
                    <a:pt x="2394" y="220"/>
                  </a:lnTo>
                  <a:lnTo>
                    <a:pt x="2125" y="98"/>
                  </a:lnTo>
                  <a:lnTo>
                    <a:pt x="1857" y="24"/>
                  </a:lnTo>
                  <a:lnTo>
                    <a:pt x="153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90" name="Google Shape;4190;p39"/>
          <p:cNvGrpSpPr/>
          <p:nvPr/>
        </p:nvGrpSpPr>
        <p:grpSpPr>
          <a:xfrm>
            <a:off x="3351472" y="2386234"/>
            <a:ext cx="91758" cy="266823"/>
            <a:chOff x="4076175" y="2267050"/>
            <a:chExt cx="173450" cy="504375"/>
          </a:xfrm>
          <a:solidFill>
            <a:srgbClr val="28209A"/>
          </a:solidFill>
        </p:grpSpPr>
        <p:sp>
          <p:nvSpPr>
            <p:cNvPr id="4191" name="Google Shape;4191;p39"/>
            <p:cNvSpPr/>
            <p:nvPr/>
          </p:nvSpPr>
          <p:spPr>
            <a:xfrm>
              <a:off x="4122600" y="2267050"/>
              <a:ext cx="80600" cy="91625"/>
            </a:xfrm>
            <a:custGeom>
              <a:avLst/>
              <a:gdLst/>
              <a:ahLst/>
              <a:cxnLst/>
              <a:rect l="l" t="t" r="r" b="b"/>
              <a:pathLst>
                <a:path w="3224" h="3665" extrusionOk="0">
                  <a:moveTo>
                    <a:pt x="1441" y="1"/>
                  </a:moveTo>
                  <a:lnTo>
                    <a:pt x="1295" y="25"/>
                  </a:lnTo>
                  <a:lnTo>
                    <a:pt x="1124" y="74"/>
                  </a:lnTo>
                  <a:lnTo>
                    <a:pt x="977" y="123"/>
                  </a:lnTo>
                  <a:lnTo>
                    <a:pt x="855" y="172"/>
                  </a:lnTo>
                  <a:lnTo>
                    <a:pt x="708" y="245"/>
                  </a:lnTo>
                  <a:lnTo>
                    <a:pt x="586" y="343"/>
                  </a:lnTo>
                  <a:lnTo>
                    <a:pt x="464" y="441"/>
                  </a:lnTo>
                  <a:lnTo>
                    <a:pt x="366" y="563"/>
                  </a:lnTo>
                  <a:lnTo>
                    <a:pt x="269" y="685"/>
                  </a:lnTo>
                  <a:lnTo>
                    <a:pt x="195" y="831"/>
                  </a:lnTo>
                  <a:lnTo>
                    <a:pt x="122" y="978"/>
                  </a:lnTo>
                  <a:lnTo>
                    <a:pt x="73" y="1124"/>
                  </a:lnTo>
                  <a:lnTo>
                    <a:pt x="25" y="1295"/>
                  </a:lnTo>
                  <a:lnTo>
                    <a:pt x="0" y="1466"/>
                  </a:lnTo>
                  <a:lnTo>
                    <a:pt x="0" y="1662"/>
                  </a:lnTo>
                  <a:lnTo>
                    <a:pt x="0" y="1833"/>
                  </a:lnTo>
                  <a:lnTo>
                    <a:pt x="25" y="2028"/>
                  </a:lnTo>
                  <a:lnTo>
                    <a:pt x="73" y="2223"/>
                  </a:lnTo>
                  <a:lnTo>
                    <a:pt x="122" y="2394"/>
                  </a:lnTo>
                  <a:lnTo>
                    <a:pt x="195" y="2565"/>
                  </a:lnTo>
                  <a:lnTo>
                    <a:pt x="269" y="2736"/>
                  </a:lnTo>
                  <a:lnTo>
                    <a:pt x="366" y="2883"/>
                  </a:lnTo>
                  <a:lnTo>
                    <a:pt x="464" y="3029"/>
                  </a:lnTo>
                  <a:lnTo>
                    <a:pt x="586" y="3176"/>
                  </a:lnTo>
                  <a:lnTo>
                    <a:pt x="708" y="3298"/>
                  </a:lnTo>
                  <a:lnTo>
                    <a:pt x="855" y="3396"/>
                  </a:lnTo>
                  <a:lnTo>
                    <a:pt x="977" y="3493"/>
                  </a:lnTo>
                  <a:lnTo>
                    <a:pt x="1124" y="3567"/>
                  </a:lnTo>
                  <a:lnTo>
                    <a:pt x="1295" y="3616"/>
                  </a:lnTo>
                  <a:lnTo>
                    <a:pt x="1441" y="3640"/>
                  </a:lnTo>
                  <a:lnTo>
                    <a:pt x="1612" y="3664"/>
                  </a:lnTo>
                  <a:lnTo>
                    <a:pt x="1783" y="3640"/>
                  </a:lnTo>
                  <a:lnTo>
                    <a:pt x="1930" y="3616"/>
                  </a:lnTo>
                  <a:lnTo>
                    <a:pt x="2100" y="3567"/>
                  </a:lnTo>
                  <a:lnTo>
                    <a:pt x="2247" y="3493"/>
                  </a:lnTo>
                  <a:lnTo>
                    <a:pt x="2369" y="3396"/>
                  </a:lnTo>
                  <a:lnTo>
                    <a:pt x="2516" y="3298"/>
                  </a:lnTo>
                  <a:lnTo>
                    <a:pt x="2638" y="3176"/>
                  </a:lnTo>
                  <a:lnTo>
                    <a:pt x="2760" y="3029"/>
                  </a:lnTo>
                  <a:lnTo>
                    <a:pt x="2858" y="2883"/>
                  </a:lnTo>
                  <a:lnTo>
                    <a:pt x="2955" y="2736"/>
                  </a:lnTo>
                  <a:lnTo>
                    <a:pt x="3029" y="2565"/>
                  </a:lnTo>
                  <a:lnTo>
                    <a:pt x="3102" y="2394"/>
                  </a:lnTo>
                  <a:lnTo>
                    <a:pt x="3151" y="2223"/>
                  </a:lnTo>
                  <a:lnTo>
                    <a:pt x="3200" y="2028"/>
                  </a:lnTo>
                  <a:lnTo>
                    <a:pt x="3224" y="1833"/>
                  </a:lnTo>
                  <a:lnTo>
                    <a:pt x="3224" y="1662"/>
                  </a:lnTo>
                  <a:lnTo>
                    <a:pt x="3224" y="1466"/>
                  </a:lnTo>
                  <a:lnTo>
                    <a:pt x="3200" y="1295"/>
                  </a:lnTo>
                  <a:lnTo>
                    <a:pt x="3151" y="1124"/>
                  </a:lnTo>
                  <a:lnTo>
                    <a:pt x="3102" y="978"/>
                  </a:lnTo>
                  <a:lnTo>
                    <a:pt x="3029" y="831"/>
                  </a:lnTo>
                  <a:lnTo>
                    <a:pt x="2955" y="685"/>
                  </a:lnTo>
                  <a:lnTo>
                    <a:pt x="2858" y="563"/>
                  </a:lnTo>
                  <a:lnTo>
                    <a:pt x="2760" y="441"/>
                  </a:lnTo>
                  <a:lnTo>
                    <a:pt x="2638" y="343"/>
                  </a:lnTo>
                  <a:lnTo>
                    <a:pt x="2516" y="245"/>
                  </a:lnTo>
                  <a:lnTo>
                    <a:pt x="2369" y="172"/>
                  </a:lnTo>
                  <a:lnTo>
                    <a:pt x="2247" y="123"/>
                  </a:lnTo>
                  <a:lnTo>
                    <a:pt x="2100" y="74"/>
                  </a:lnTo>
                  <a:lnTo>
                    <a:pt x="1930" y="25"/>
                  </a:lnTo>
                  <a:lnTo>
                    <a:pt x="178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2" name="Google Shape;4192;p39"/>
            <p:cNvSpPr/>
            <p:nvPr/>
          </p:nvSpPr>
          <p:spPr>
            <a:xfrm>
              <a:off x="4076175" y="2370250"/>
              <a:ext cx="173450" cy="401175"/>
            </a:xfrm>
            <a:custGeom>
              <a:avLst/>
              <a:gdLst/>
              <a:ahLst/>
              <a:cxnLst/>
              <a:rect l="l" t="t" r="r" b="b"/>
              <a:pathLst>
                <a:path w="6938" h="16047" extrusionOk="0">
                  <a:moveTo>
                    <a:pt x="2736" y="0"/>
                  </a:moveTo>
                  <a:lnTo>
                    <a:pt x="2541" y="49"/>
                  </a:lnTo>
                  <a:lnTo>
                    <a:pt x="2346" y="123"/>
                  </a:lnTo>
                  <a:lnTo>
                    <a:pt x="2175" y="196"/>
                  </a:lnTo>
                  <a:lnTo>
                    <a:pt x="2028" y="293"/>
                  </a:lnTo>
                  <a:lnTo>
                    <a:pt x="1711" y="489"/>
                  </a:lnTo>
                  <a:lnTo>
                    <a:pt x="1442" y="758"/>
                  </a:lnTo>
                  <a:lnTo>
                    <a:pt x="1173" y="1075"/>
                  </a:lnTo>
                  <a:lnTo>
                    <a:pt x="953" y="1417"/>
                  </a:lnTo>
                  <a:lnTo>
                    <a:pt x="758" y="1808"/>
                  </a:lnTo>
                  <a:lnTo>
                    <a:pt x="587" y="2223"/>
                  </a:lnTo>
                  <a:lnTo>
                    <a:pt x="441" y="2711"/>
                  </a:lnTo>
                  <a:lnTo>
                    <a:pt x="318" y="3200"/>
                  </a:lnTo>
                  <a:lnTo>
                    <a:pt x="221" y="3737"/>
                  </a:lnTo>
                  <a:lnTo>
                    <a:pt x="147" y="4323"/>
                  </a:lnTo>
                  <a:lnTo>
                    <a:pt x="74" y="4909"/>
                  </a:lnTo>
                  <a:lnTo>
                    <a:pt x="25" y="5544"/>
                  </a:lnTo>
                  <a:lnTo>
                    <a:pt x="1" y="6204"/>
                  </a:lnTo>
                  <a:lnTo>
                    <a:pt x="1" y="6888"/>
                  </a:lnTo>
                  <a:lnTo>
                    <a:pt x="25" y="7034"/>
                  </a:lnTo>
                  <a:lnTo>
                    <a:pt x="50" y="7181"/>
                  </a:lnTo>
                  <a:lnTo>
                    <a:pt x="99" y="7327"/>
                  </a:lnTo>
                  <a:lnTo>
                    <a:pt x="172" y="7425"/>
                  </a:lnTo>
                  <a:lnTo>
                    <a:pt x="245" y="7523"/>
                  </a:lnTo>
                  <a:lnTo>
                    <a:pt x="318" y="7596"/>
                  </a:lnTo>
                  <a:lnTo>
                    <a:pt x="416" y="7645"/>
                  </a:lnTo>
                  <a:lnTo>
                    <a:pt x="636" y="7645"/>
                  </a:lnTo>
                  <a:lnTo>
                    <a:pt x="734" y="7596"/>
                  </a:lnTo>
                  <a:lnTo>
                    <a:pt x="807" y="7523"/>
                  </a:lnTo>
                  <a:lnTo>
                    <a:pt x="880" y="7425"/>
                  </a:lnTo>
                  <a:lnTo>
                    <a:pt x="929" y="7327"/>
                  </a:lnTo>
                  <a:lnTo>
                    <a:pt x="953" y="7181"/>
                  </a:lnTo>
                  <a:lnTo>
                    <a:pt x="978" y="6888"/>
                  </a:lnTo>
                  <a:lnTo>
                    <a:pt x="1002" y="6521"/>
                  </a:lnTo>
                  <a:lnTo>
                    <a:pt x="1027" y="6106"/>
                  </a:lnTo>
                  <a:lnTo>
                    <a:pt x="1149" y="5105"/>
                  </a:lnTo>
                  <a:lnTo>
                    <a:pt x="1295" y="4103"/>
                  </a:lnTo>
                  <a:lnTo>
                    <a:pt x="1369" y="3664"/>
                  </a:lnTo>
                  <a:lnTo>
                    <a:pt x="1466" y="3298"/>
                  </a:lnTo>
                  <a:lnTo>
                    <a:pt x="1417" y="3102"/>
                  </a:lnTo>
                  <a:lnTo>
                    <a:pt x="1393" y="2907"/>
                  </a:lnTo>
                  <a:lnTo>
                    <a:pt x="1393" y="2711"/>
                  </a:lnTo>
                  <a:lnTo>
                    <a:pt x="1417" y="2540"/>
                  </a:lnTo>
                  <a:lnTo>
                    <a:pt x="1442" y="2394"/>
                  </a:lnTo>
                  <a:lnTo>
                    <a:pt x="1515" y="2247"/>
                  </a:lnTo>
                  <a:lnTo>
                    <a:pt x="1588" y="2125"/>
                  </a:lnTo>
                  <a:lnTo>
                    <a:pt x="1662" y="2052"/>
                  </a:lnTo>
                  <a:lnTo>
                    <a:pt x="1588" y="2150"/>
                  </a:lnTo>
                  <a:lnTo>
                    <a:pt x="1540" y="2296"/>
                  </a:lnTo>
                  <a:lnTo>
                    <a:pt x="1491" y="2492"/>
                  </a:lnTo>
                  <a:lnTo>
                    <a:pt x="1491" y="2687"/>
                  </a:lnTo>
                  <a:lnTo>
                    <a:pt x="1515" y="2882"/>
                  </a:lnTo>
                  <a:lnTo>
                    <a:pt x="1564" y="3078"/>
                  </a:lnTo>
                  <a:lnTo>
                    <a:pt x="1613" y="3175"/>
                  </a:lnTo>
                  <a:lnTo>
                    <a:pt x="1686" y="3273"/>
                  </a:lnTo>
                  <a:lnTo>
                    <a:pt x="1759" y="3346"/>
                  </a:lnTo>
                  <a:lnTo>
                    <a:pt x="1857" y="3420"/>
                  </a:lnTo>
                  <a:lnTo>
                    <a:pt x="1906" y="3786"/>
                  </a:lnTo>
                  <a:lnTo>
                    <a:pt x="1930" y="3981"/>
                  </a:lnTo>
                  <a:lnTo>
                    <a:pt x="1955" y="4201"/>
                  </a:lnTo>
                  <a:lnTo>
                    <a:pt x="1930" y="4445"/>
                  </a:lnTo>
                  <a:lnTo>
                    <a:pt x="1906" y="4738"/>
                  </a:lnTo>
                  <a:lnTo>
                    <a:pt x="1833" y="5032"/>
                  </a:lnTo>
                  <a:lnTo>
                    <a:pt x="1711" y="5398"/>
                  </a:lnTo>
                  <a:lnTo>
                    <a:pt x="1515" y="5911"/>
                  </a:lnTo>
                  <a:lnTo>
                    <a:pt x="1369" y="6399"/>
                  </a:lnTo>
                  <a:lnTo>
                    <a:pt x="1271" y="6839"/>
                  </a:lnTo>
                  <a:lnTo>
                    <a:pt x="1222" y="7230"/>
                  </a:lnTo>
                  <a:lnTo>
                    <a:pt x="1173" y="7620"/>
                  </a:lnTo>
                  <a:lnTo>
                    <a:pt x="1173" y="8011"/>
                  </a:lnTo>
                  <a:lnTo>
                    <a:pt x="1198" y="8817"/>
                  </a:lnTo>
                  <a:lnTo>
                    <a:pt x="1247" y="9989"/>
                  </a:lnTo>
                  <a:lnTo>
                    <a:pt x="1295" y="11162"/>
                  </a:lnTo>
                  <a:lnTo>
                    <a:pt x="1320" y="13238"/>
                  </a:lnTo>
                  <a:lnTo>
                    <a:pt x="1344" y="14728"/>
                  </a:lnTo>
                  <a:lnTo>
                    <a:pt x="1344" y="15314"/>
                  </a:lnTo>
                  <a:lnTo>
                    <a:pt x="1369" y="15533"/>
                  </a:lnTo>
                  <a:lnTo>
                    <a:pt x="1417" y="15704"/>
                  </a:lnTo>
                  <a:lnTo>
                    <a:pt x="1491" y="15827"/>
                  </a:lnTo>
                  <a:lnTo>
                    <a:pt x="1588" y="15924"/>
                  </a:lnTo>
                  <a:lnTo>
                    <a:pt x="1662" y="15998"/>
                  </a:lnTo>
                  <a:lnTo>
                    <a:pt x="1735" y="16022"/>
                  </a:lnTo>
                  <a:lnTo>
                    <a:pt x="1833" y="16046"/>
                  </a:lnTo>
                  <a:lnTo>
                    <a:pt x="1955" y="16046"/>
                  </a:lnTo>
                  <a:lnTo>
                    <a:pt x="2077" y="15998"/>
                  </a:lnTo>
                  <a:lnTo>
                    <a:pt x="2175" y="15949"/>
                  </a:lnTo>
                  <a:lnTo>
                    <a:pt x="2248" y="15875"/>
                  </a:lnTo>
                  <a:lnTo>
                    <a:pt x="2321" y="15802"/>
                  </a:lnTo>
                  <a:lnTo>
                    <a:pt x="2394" y="15680"/>
                  </a:lnTo>
                  <a:lnTo>
                    <a:pt x="2419" y="15533"/>
                  </a:lnTo>
                  <a:lnTo>
                    <a:pt x="2468" y="15387"/>
                  </a:lnTo>
                  <a:lnTo>
                    <a:pt x="3152" y="8548"/>
                  </a:lnTo>
                  <a:lnTo>
                    <a:pt x="3152" y="8451"/>
                  </a:lnTo>
                  <a:lnTo>
                    <a:pt x="3200" y="8280"/>
                  </a:lnTo>
                  <a:lnTo>
                    <a:pt x="3249" y="8182"/>
                  </a:lnTo>
                  <a:lnTo>
                    <a:pt x="3298" y="8084"/>
                  </a:lnTo>
                  <a:lnTo>
                    <a:pt x="3371" y="8011"/>
                  </a:lnTo>
                  <a:lnTo>
                    <a:pt x="3469" y="7987"/>
                  </a:lnTo>
                  <a:lnTo>
                    <a:pt x="3567" y="8011"/>
                  </a:lnTo>
                  <a:lnTo>
                    <a:pt x="3640" y="8084"/>
                  </a:lnTo>
                  <a:lnTo>
                    <a:pt x="3689" y="8182"/>
                  </a:lnTo>
                  <a:lnTo>
                    <a:pt x="3738" y="8280"/>
                  </a:lnTo>
                  <a:lnTo>
                    <a:pt x="3787" y="8451"/>
                  </a:lnTo>
                  <a:lnTo>
                    <a:pt x="3787" y="8548"/>
                  </a:lnTo>
                  <a:lnTo>
                    <a:pt x="4470" y="15387"/>
                  </a:lnTo>
                  <a:lnTo>
                    <a:pt x="4519" y="15533"/>
                  </a:lnTo>
                  <a:lnTo>
                    <a:pt x="4544" y="15680"/>
                  </a:lnTo>
                  <a:lnTo>
                    <a:pt x="4617" y="15802"/>
                  </a:lnTo>
                  <a:lnTo>
                    <a:pt x="4690" y="15875"/>
                  </a:lnTo>
                  <a:lnTo>
                    <a:pt x="4763" y="15949"/>
                  </a:lnTo>
                  <a:lnTo>
                    <a:pt x="4861" y="15998"/>
                  </a:lnTo>
                  <a:lnTo>
                    <a:pt x="4983" y="16046"/>
                  </a:lnTo>
                  <a:lnTo>
                    <a:pt x="5105" y="16046"/>
                  </a:lnTo>
                  <a:lnTo>
                    <a:pt x="5203" y="16022"/>
                  </a:lnTo>
                  <a:lnTo>
                    <a:pt x="5276" y="15998"/>
                  </a:lnTo>
                  <a:lnTo>
                    <a:pt x="5350" y="15924"/>
                  </a:lnTo>
                  <a:lnTo>
                    <a:pt x="5447" y="15827"/>
                  </a:lnTo>
                  <a:lnTo>
                    <a:pt x="5521" y="15704"/>
                  </a:lnTo>
                  <a:lnTo>
                    <a:pt x="5569" y="15533"/>
                  </a:lnTo>
                  <a:lnTo>
                    <a:pt x="5594" y="15314"/>
                  </a:lnTo>
                  <a:lnTo>
                    <a:pt x="5594" y="14728"/>
                  </a:lnTo>
                  <a:lnTo>
                    <a:pt x="5618" y="13238"/>
                  </a:lnTo>
                  <a:lnTo>
                    <a:pt x="5643" y="11162"/>
                  </a:lnTo>
                  <a:lnTo>
                    <a:pt x="5692" y="9989"/>
                  </a:lnTo>
                  <a:lnTo>
                    <a:pt x="5740" y="8817"/>
                  </a:lnTo>
                  <a:lnTo>
                    <a:pt x="5765" y="8011"/>
                  </a:lnTo>
                  <a:lnTo>
                    <a:pt x="5765" y="7620"/>
                  </a:lnTo>
                  <a:lnTo>
                    <a:pt x="5716" y="7230"/>
                  </a:lnTo>
                  <a:lnTo>
                    <a:pt x="5667" y="6839"/>
                  </a:lnTo>
                  <a:lnTo>
                    <a:pt x="5569" y="6399"/>
                  </a:lnTo>
                  <a:lnTo>
                    <a:pt x="5423" y="5911"/>
                  </a:lnTo>
                  <a:lnTo>
                    <a:pt x="5227" y="5398"/>
                  </a:lnTo>
                  <a:lnTo>
                    <a:pt x="5105" y="5032"/>
                  </a:lnTo>
                  <a:lnTo>
                    <a:pt x="5032" y="4738"/>
                  </a:lnTo>
                  <a:lnTo>
                    <a:pt x="5008" y="4445"/>
                  </a:lnTo>
                  <a:lnTo>
                    <a:pt x="4983" y="4201"/>
                  </a:lnTo>
                  <a:lnTo>
                    <a:pt x="5008" y="3981"/>
                  </a:lnTo>
                  <a:lnTo>
                    <a:pt x="5032" y="3786"/>
                  </a:lnTo>
                  <a:lnTo>
                    <a:pt x="5081" y="3420"/>
                  </a:lnTo>
                  <a:lnTo>
                    <a:pt x="5179" y="3346"/>
                  </a:lnTo>
                  <a:lnTo>
                    <a:pt x="5252" y="3273"/>
                  </a:lnTo>
                  <a:lnTo>
                    <a:pt x="5325" y="3175"/>
                  </a:lnTo>
                  <a:lnTo>
                    <a:pt x="5374" y="3078"/>
                  </a:lnTo>
                  <a:lnTo>
                    <a:pt x="5423" y="2882"/>
                  </a:lnTo>
                  <a:lnTo>
                    <a:pt x="5447" y="2687"/>
                  </a:lnTo>
                  <a:lnTo>
                    <a:pt x="5447" y="2492"/>
                  </a:lnTo>
                  <a:lnTo>
                    <a:pt x="5398" y="2296"/>
                  </a:lnTo>
                  <a:lnTo>
                    <a:pt x="5350" y="2150"/>
                  </a:lnTo>
                  <a:lnTo>
                    <a:pt x="5276" y="2052"/>
                  </a:lnTo>
                  <a:lnTo>
                    <a:pt x="5350" y="2125"/>
                  </a:lnTo>
                  <a:lnTo>
                    <a:pt x="5423" y="2247"/>
                  </a:lnTo>
                  <a:lnTo>
                    <a:pt x="5496" y="2394"/>
                  </a:lnTo>
                  <a:lnTo>
                    <a:pt x="5521" y="2540"/>
                  </a:lnTo>
                  <a:lnTo>
                    <a:pt x="5545" y="2711"/>
                  </a:lnTo>
                  <a:lnTo>
                    <a:pt x="5545" y="2907"/>
                  </a:lnTo>
                  <a:lnTo>
                    <a:pt x="5521" y="3102"/>
                  </a:lnTo>
                  <a:lnTo>
                    <a:pt x="5472" y="3298"/>
                  </a:lnTo>
                  <a:lnTo>
                    <a:pt x="5569" y="3664"/>
                  </a:lnTo>
                  <a:lnTo>
                    <a:pt x="5643" y="4103"/>
                  </a:lnTo>
                  <a:lnTo>
                    <a:pt x="5789" y="5105"/>
                  </a:lnTo>
                  <a:lnTo>
                    <a:pt x="5911" y="6106"/>
                  </a:lnTo>
                  <a:lnTo>
                    <a:pt x="5936" y="6521"/>
                  </a:lnTo>
                  <a:lnTo>
                    <a:pt x="5960" y="6888"/>
                  </a:lnTo>
                  <a:lnTo>
                    <a:pt x="5985" y="7181"/>
                  </a:lnTo>
                  <a:lnTo>
                    <a:pt x="6009" y="7327"/>
                  </a:lnTo>
                  <a:lnTo>
                    <a:pt x="6058" y="7425"/>
                  </a:lnTo>
                  <a:lnTo>
                    <a:pt x="6131" y="7523"/>
                  </a:lnTo>
                  <a:lnTo>
                    <a:pt x="6204" y="7596"/>
                  </a:lnTo>
                  <a:lnTo>
                    <a:pt x="6302" y="7645"/>
                  </a:lnTo>
                  <a:lnTo>
                    <a:pt x="6522" y="7645"/>
                  </a:lnTo>
                  <a:lnTo>
                    <a:pt x="6620" y="7596"/>
                  </a:lnTo>
                  <a:lnTo>
                    <a:pt x="6693" y="7523"/>
                  </a:lnTo>
                  <a:lnTo>
                    <a:pt x="6766" y="7425"/>
                  </a:lnTo>
                  <a:lnTo>
                    <a:pt x="6839" y="7327"/>
                  </a:lnTo>
                  <a:lnTo>
                    <a:pt x="6888" y="7181"/>
                  </a:lnTo>
                  <a:lnTo>
                    <a:pt x="6913" y="7034"/>
                  </a:lnTo>
                  <a:lnTo>
                    <a:pt x="6937" y="6888"/>
                  </a:lnTo>
                  <a:lnTo>
                    <a:pt x="6937" y="6204"/>
                  </a:lnTo>
                  <a:lnTo>
                    <a:pt x="6913" y="5544"/>
                  </a:lnTo>
                  <a:lnTo>
                    <a:pt x="6864" y="4909"/>
                  </a:lnTo>
                  <a:lnTo>
                    <a:pt x="6791" y="4323"/>
                  </a:lnTo>
                  <a:lnTo>
                    <a:pt x="6717" y="3737"/>
                  </a:lnTo>
                  <a:lnTo>
                    <a:pt x="6620" y="3200"/>
                  </a:lnTo>
                  <a:lnTo>
                    <a:pt x="6497" y="2711"/>
                  </a:lnTo>
                  <a:lnTo>
                    <a:pt x="6351" y="2223"/>
                  </a:lnTo>
                  <a:lnTo>
                    <a:pt x="6180" y="1808"/>
                  </a:lnTo>
                  <a:lnTo>
                    <a:pt x="5985" y="1417"/>
                  </a:lnTo>
                  <a:lnTo>
                    <a:pt x="5765" y="1075"/>
                  </a:lnTo>
                  <a:lnTo>
                    <a:pt x="5496" y="758"/>
                  </a:lnTo>
                  <a:lnTo>
                    <a:pt x="5227" y="489"/>
                  </a:lnTo>
                  <a:lnTo>
                    <a:pt x="4910" y="293"/>
                  </a:lnTo>
                  <a:lnTo>
                    <a:pt x="4763" y="196"/>
                  </a:lnTo>
                  <a:lnTo>
                    <a:pt x="4592" y="123"/>
                  </a:lnTo>
                  <a:lnTo>
                    <a:pt x="4397" y="49"/>
                  </a:lnTo>
                  <a:lnTo>
                    <a:pt x="4202" y="0"/>
                  </a:lnTo>
                  <a:lnTo>
                    <a:pt x="4031" y="98"/>
                  </a:lnTo>
                  <a:lnTo>
                    <a:pt x="3860" y="147"/>
                  </a:lnTo>
                  <a:lnTo>
                    <a:pt x="3664" y="196"/>
                  </a:lnTo>
                  <a:lnTo>
                    <a:pt x="3469" y="220"/>
                  </a:lnTo>
                  <a:lnTo>
                    <a:pt x="3274" y="196"/>
                  </a:lnTo>
                  <a:lnTo>
                    <a:pt x="3078" y="147"/>
                  </a:lnTo>
                  <a:lnTo>
                    <a:pt x="2907" y="98"/>
                  </a:lnTo>
                  <a:lnTo>
                    <a:pt x="273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93" name="Google Shape;4193;p39"/>
          <p:cNvSpPr/>
          <p:nvPr/>
        </p:nvSpPr>
        <p:spPr>
          <a:xfrm>
            <a:off x="4391418" y="2399602"/>
            <a:ext cx="202217" cy="213194"/>
          </a:xfrm>
          <a:custGeom>
            <a:avLst/>
            <a:gdLst/>
            <a:ahLst/>
            <a:cxnLst/>
            <a:rect l="l" t="t" r="r" b="b"/>
            <a:pathLst>
              <a:path w="15290" h="16120" extrusionOk="0">
                <a:moveTo>
                  <a:pt x="7645" y="1"/>
                </a:moveTo>
                <a:lnTo>
                  <a:pt x="7303" y="25"/>
                </a:lnTo>
                <a:lnTo>
                  <a:pt x="7010" y="98"/>
                </a:lnTo>
                <a:lnTo>
                  <a:pt x="6766" y="172"/>
                </a:lnTo>
                <a:lnTo>
                  <a:pt x="6546" y="294"/>
                </a:lnTo>
                <a:lnTo>
                  <a:pt x="6351" y="391"/>
                </a:lnTo>
                <a:lnTo>
                  <a:pt x="6204" y="538"/>
                </a:lnTo>
                <a:lnTo>
                  <a:pt x="6058" y="660"/>
                </a:lnTo>
                <a:lnTo>
                  <a:pt x="5960" y="782"/>
                </a:lnTo>
                <a:lnTo>
                  <a:pt x="5569" y="856"/>
                </a:lnTo>
                <a:lnTo>
                  <a:pt x="5203" y="978"/>
                </a:lnTo>
                <a:lnTo>
                  <a:pt x="4885" y="1149"/>
                </a:lnTo>
                <a:lnTo>
                  <a:pt x="4617" y="1320"/>
                </a:lnTo>
                <a:lnTo>
                  <a:pt x="4372" y="1539"/>
                </a:lnTo>
                <a:lnTo>
                  <a:pt x="4177" y="1759"/>
                </a:lnTo>
                <a:lnTo>
                  <a:pt x="4030" y="2028"/>
                </a:lnTo>
                <a:lnTo>
                  <a:pt x="3908" y="2296"/>
                </a:lnTo>
                <a:lnTo>
                  <a:pt x="3811" y="2565"/>
                </a:lnTo>
                <a:lnTo>
                  <a:pt x="3737" y="2834"/>
                </a:lnTo>
                <a:lnTo>
                  <a:pt x="3689" y="3127"/>
                </a:lnTo>
                <a:lnTo>
                  <a:pt x="3640" y="3420"/>
                </a:lnTo>
                <a:lnTo>
                  <a:pt x="3640" y="3713"/>
                </a:lnTo>
                <a:lnTo>
                  <a:pt x="3640" y="3982"/>
                </a:lnTo>
                <a:lnTo>
                  <a:pt x="3689" y="4495"/>
                </a:lnTo>
                <a:lnTo>
                  <a:pt x="3689" y="4519"/>
                </a:lnTo>
                <a:lnTo>
                  <a:pt x="3566" y="4568"/>
                </a:lnTo>
                <a:lnTo>
                  <a:pt x="3469" y="4666"/>
                </a:lnTo>
                <a:lnTo>
                  <a:pt x="3395" y="4812"/>
                </a:lnTo>
                <a:lnTo>
                  <a:pt x="3322" y="4983"/>
                </a:lnTo>
                <a:lnTo>
                  <a:pt x="3273" y="5178"/>
                </a:lnTo>
                <a:lnTo>
                  <a:pt x="3249" y="5398"/>
                </a:lnTo>
                <a:lnTo>
                  <a:pt x="3224" y="5642"/>
                </a:lnTo>
                <a:lnTo>
                  <a:pt x="3249" y="5887"/>
                </a:lnTo>
                <a:lnTo>
                  <a:pt x="3298" y="6155"/>
                </a:lnTo>
                <a:lnTo>
                  <a:pt x="3347" y="6400"/>
                </a:lnTo>
                <a:lnTo>
                  <a:pt x="3444" y="6619"/>
                </a:lnTo>
                <a:lnTo>
                  <a:pt x="3542" y="6790"/>
                </a:lnTo>
                <a:lnTo>
                  <a:pt x="3640" y="6961"/>
                </a:lnTo>
                <a:lnTo>
                  <a:pt x="3762" y="7059"/>
                </a:lnTo>
                <a:lnTo>
                  <a:pt x="3884" y="7132"/>
                </a:lnTo>
                <a:lnTo>
                  <a:pt x="4030" y="7132"/>
                </a:lnTo>
                <a:lnTo>
                  <a:pt x="4104" y="7108"/>
                </a:lnTo>
                <a:lnTo>
                  <a:pt x="4275" y="7523"/>
                </a:lnTo>
                <a:lnTo>
                  <a:pt x="4494" y="7889"/>
                </a:lnTo>
                <a:lnTo>
                  <a:pt x="4714" y="8256"/>
                </a:lnTo>
                <a:lnTo>
                  <a:pt x="4983" y="8598"/>
                </a:lnTo>
                <a:lnTo>
                  <a:pt x="5252" y="8891"/>
                </a:lnTo>
                <a:lnTo>
                  <a:pt x="5545" y="9159"/>
                </a:lnTo>
                <a:lnTo>
                  <a:pt x="5862" y="9404"/>
                </a:lnTo>
                <a:lnTo>
                  <a:pt x="6180" y="9623"/>
                </a:lnTo>
                <a:lnTo>
                  <a:pt x="6180" y="10698"/>
                </a:lnTo>
                <a:lnTo>
                  <a:pt x="5667" y="10747"/>
                </a:lnTo>
                <a:lnTo>
                  <a:pt x="5081" y="10845"/>
                </a:lnTo>
                <a:lnTo>
                  <a:pt x="4519" y="10967"/>
                </a:lnTo>
                <a:lnTo>
                  <a:pt x="3957" y="11089"/>
                </a:lnTo>
                <a:lnTo>
                  <a:pt x="3420" y="11260"/>
                </a:lnTo>
                <a:lnTo>
                  <a:pt x="2931" y="11455"/>
                </a:lnTo>
                <a:lnTo>
                  <a:pt x="2467" y="11675"/>
                </a:lnTo>
                <a:lnTo>
                  <a:pt x="2028" y="11919"/>
                </a:lnTo>
                <a:lnTo>
                  <a:pt x="1637" y="12188"/>
                </a:lnTo>
                <a:lnTo>
                  <a:pt x="1271" y="12456"/>
                </a:lnTo>
                <a:lnTo>
                  <a:pt x="953" y="12774"/>
                </a:lnTo>
                <a:lnTo>
                  <a:pt x="684" y="13116"/>
                </a:lnTo>
                <a:lnTo>
                  <a:pt x="440" y="13458"/>
                </a:lnTo>
                <a:lnTo>
                  <a:pt x="269" y="13849"/>
                </a:lnTo>
                <a:lnTo>
                  <a:pt x="123" y="14239"/>
                </a:lnTo>
                <a:lnTo>
                  <a:pt x="49" y="14679"/>
                </a:lnTo>
                <a:lnTo>
                  <a:pt x="1" y="15119"/>
                </a:lnTo>
                <a:lnTo>
                  <a:pt x="49" y="15167"/>
                </a:lnTo>
                <a:lnTo>
                  <a:pt x="245" y="15265"/>
                </a:lnTo>
                <a:lnTo>
                  <a:pt x="416" y="15338"/>
                </a:lnTo>
                <a:lnTo>
                  <a:pt x="636" y="15436"/>
                </a:lnTo>
                <a:lnTo>
                  <a:pt x="904" y="15534"/>
                </a:lnTo>
                <a:lnTo>
                  <a:pt x="1271" y="15607"/>
                </a:lnTo>
                <a:lnTo>
                  <a:pt x="1710" y="15705"/>
                </a:lnTo>
                <a:lnTo>
                  <a:pt x="2223" y="15802"/>
                </a:lnTo>
                <a:lnTo>
                  <a:pt x="2834" y="15876"/>
                </a:lnTo>
                <a:lnTo>
                  <a:pt x="3566" y="15973"/>
                </a:lnTo>
                <a:lnTo>
                  <a:pt x="4397" y="16022"/>
                </a:lnTo>
                <a:lnTo>
                  <a:pt x="5325" y="16071"/>
                </a:lnTo>
                <a:lnTo>
                  <a:pt x="6399" y="16096"/>
                </a:lnTo>
                <a:lnTo>
                  <a:pt x="7621" y="16120"/>
                </a:lnTo>
                <a:lnTo>
                  <a:pt x="8817" y="16096"/>
                </a:lnTo>
                <a:lnTo>
                  <a:pt x="9892" y="16071"/>
                </a:lnTo>
                <a:lnTo>
                  <a:pt x="10844" y="16022"/>
                </a:lnTo>
                <a:lnTo>
                  <a:pt x="11675" y="15973"/>
                </a:lnTo>
                <a:lnTo>
                  <a:pt x="12408" y="15876"/>
                </a:lnTo>
                <a:lnTo>
                  <a:pt x="13018" y="15802"/>
                </a:lnTo>
                <a:lnTo>
                  <a:pt x="13555" y="15705"/>
                </a:lnTo>
                <a:lnTo>
                  <a:pt x="13995" y="15607"/>
                </a:lnTo>
                <a:lnTo>
                  <a:pt x="14361" y="15534"/>
                </a:lnTo>
                <a:lnTo>
                  <a:pt x="14654" y="15436"/>
                </a:lnTo>
                <a:lnTo>
                  <a:pt x="14874" y="15338"/>
                </a:lnTo>
                <a:lnTo>
                  <a:pt x="15045" y="15265"/>
                </a:lnTo>
                <a:lnTo>
                  <a:pt x="15216" y="15167"/>
                </a:lnTo>
                <a:lnTo>
                  <a:pt x="15289" y="15119"/>
                </a:lnTo>
                <a:lnTo>
                  <a:pt x="15241" y="14655"/>
                </a:lnTo>
                <a:lnTo>
                  <a:pt x="15167" y="14215"/>
                </a:lnTo>
                <a:lnTo>
                  <a:pt x="15045" y="13800"/>
                </a:lnTo>
                <a:lnTo>
                  <a:pt x="14874" y="13409"/>
                </a:lnTo>
                <a:lnTo>
                  <a:pt x="14630" y="13043"/>
                </a:lnTo>
                <a:lnTo>
                  <a:pt x="14361" y="12701"/>
                </a:lnTo>
                <a:lnTo>
                  <a:pt x="14044" y="12408"/>
                </a:lnTo>
                <a:lnTo>
                  <a:pt x="13678" y="12115"/>
                </a:lnTo>
                <a:lnTo>
                  <a:pt x="13287" y="11846"/>
                </a:lnTo>
                <a:lnTo>
                  <a:pt x="12847" y="11626"/>
                </a:lnTo>
                <a:lnTo>
                  <a:pt x="12359" y="11406"/>
                </a:lnTo>
                <a:lnTo>
                  <a:pt x="11846" y="11235"/>
                </a:lnTo>
                <a:lnTo>
                  <a:pt x="11284" y="11064"/>
                </a:lnTo>
                <a:lnTo>
                  <a:pt x="10698" y="10942"/>
                </a:lnTo>
                <a:lnTo>
                  <a:pt x="10063" y="10820"/>
                </a:lnTo>
                <a:lnTo>
                  <a:pt x="9428" y="10747"/>
                </a:lnTo>
                <a:lnTo>
                  <a:pt x="9110" y="10722"/>
                </a:lnTo>
                <a:lnTo>
                  <a:pt x="9110" y="9623"/>
                </a:lnTo>
                <a:lnTo>
                  <a:pt x="9428" y="9404"/>
                </a:lnTo>
                <a:lnTo>
                  <a:pt x="9745" y="9159"/>
                </a:lnTo>
                <a:lnTo>
                  <a:pt x="10039" y="8891"/>
                </a:lnTo>
                <a:lnTo>
                  <a:pt x="10332" y="8598"/>
                </a:lnTo>
                <a:lnTo>
                  <a:pt x="10576" y="8256"/>
                </a:lnTo>
                <a:lnTo>
                  <a:pt x="10796" y="7889"/>
                </a:lnTo>
                <a:lnTo>
                  <a:pt x="11015" y="7523"/>
                </a:lnTo>
                <a:lnTo>
                  <a:pt x="11186" y="7108"/>
                </a:lnTo>
                <a:lnTo>
                  <a:pt x="11260" y="7132"/>
                </a:lnTo>
                <a:lnTo>
                  <a:pt x="11406" y="7132"/>
                </a:lnTo>
                <a:lnTo>
                  <a:pt x="11528" y="7059"/>
                </a:lnTo>
                <a:lnTo>
                  <a:pt x="11650" y="6961"/>
                </a:lnTo>
                <a:lnTo>
                  <a:pt x="11748" y="6790"/>
                </a:lnTo>
                <a:lnTo>
                  <a:pt x="11846" y="6619"/>
                </a:lnTo>
                <a:lnTo>
                  <a:pt x="11944" y="6400"/>
                </a:lnTo>
                <a:lnTo>
                  <a:pt x="11992" y="6155"/>
                </a:lnTo>
                <a:lnTo>
                  <a:pt x="12041" y="5887"/>
                </a:lnTo>
                <a:lnTo>
                  <a:pt x="12066" y="5642"/>
                </a:lnTo>
                <a:lnTo>
                  <a:pt x="12041" y="5398"/>
                </a:lnTo>
                <a:lnTo>
                  <a:pt x="12017" y="5203"/>
                </a:lnTo>
                <a:lnTo>
                  <a:pt x="11968" y="5007"/>
                </a:lnTo>
                <a:lnTo>
                  <a:pt x="11919" y="4836"/>
                </a:lnTo>
                <a:lnTo>
                  <a:pt x="11846" y="4690"/>
                </a:lnTo>
                <a:lnTo>
                  <a:pt x="11748" y="4592"/>
                </a:lnTo>
                <a:lnTo>
                  <a:pt x="11626" y="4519"/>
                </a:lnTo>
                <a:lnTo>
                  <a:pt x="11699" y="4153"/>
                </a:lnTo>
                <a:lnTo>
                  <a:pt x="11724" y="3811"/>
                </a:lnTo>
                <a:lnTo>
                  <a:pt x="11724" y="3493"/>
                </a:lnTo>
                <a:lnTo>
                  <a:pt x="11724" y="3200"/>
                </a:lnTo>
                <a:lnTo>
                  <a:pt x="11699" y="2907"/>
                </a:lnTo>
                <a:lnTo>
                  <a:pt x="11650" y="2638"/>
                </a:lnTo>
                <a:lnTo>
                  <a:pt x="11577" y="2394"/>
                </a:lnTo>
                <a:lnTo>
                  <a:pt x="11504" y="2150"/>
                </a:lnTo>
                <a:lnTo>
                  <a:pt x="11406" y="1930"/>
                </a:lnTo>
                <a:lnTo>
                  <a:pt x="11309" y="1710"/>
                </a:lnTo>
                <a:lnTo>
                  <a:pt x="11186" y="1515"/>
                </a:lnTo>
                <a:lnTo>
                  <a:pt x="11040" y="1344"/>
                </a:lnTo>
                <a:lnTo>
                  <a:pt x="10893" y="1173"/>
                </a:lnTo>
                <a:lnTo>
                  <a:pt x="10747" y="1026"/>
                </a:lnTo>
                <a:lnTo>
                  <a:pt x="10429" y="758"/>
                </a:lnTo>
                <a:lnTo>
                  <a:pt x="10063" y="562"/>
                </a:lnTo>
                <a:lnTo>
                  <a:pt x="9697" y="367"/>
                </a:lnTo>
                <a:lnTo>
                  <a:pt x="9330" y="245"/>
                </a:lnTo>
                <a:lnTo>
                  <a:pt x="8964" y="147"/>
                </a:lnTo>
                <a:lnTo>
                  <a:pt x="8598" y="74"/>
                </a:lnTo>
                <a:lnTo>
                  <a:pt x="8256" y="25"/>
                </a:lnTo>
                <a:lnTo>
                  <a:pt x="7938" y="1"/>
                </a:lnTo>
                <a:close/>
              </a:path>
            </a:pathLst>
          </a:custGeom>
          <a:solidFill>
            <a:srgbClr val="28209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194" name="Google Shape;4194;p39"/>
          <p:cNvGrpSpPr/>
          <p:nvPr/>
        </p:nvGrpSpPr>
        <p:grpSpPr>
          <a:xfrm>
            <a:off x="4938953" y="2401152"/>
            <a:ext cx="222241" cy="205445"/>
            <a:chOff x="5975075" y="2327500"/>
            <a:chExt cx="420100" cy="388350"/>
          </a:xfrm>
          <a:solidFill>
            <a:srgbClr val="28209A"/>
          </a:solidFill>
        </p:grpSpPr>
        <p:sp>
          <p:nvSpPr>
            <p:cNvPr id="4195" name="Google Shape;4195;p39"/>
            <p:cNvSpPr/>
            <p:nvPr/>
          </p:nvSpPr>
          <p:spPr>
            <a:xfrm>
              <a:off x="5975075" y="2474650"/>
              <a:ext cx="98325" cy="220450"/>
            </a:xfrm>
            <a:custGeom>
              <a:avLst/>
              <a:gdLst/>
              <a:ahLst/>
              <a:cxnLst/>
              <a:rect l="l" t="t" r="r" b="b"/>
              <a:pathLst>
                <a:path w="3933" h="8818" extrusionOk="0">
                  <a:moveTo>
                    <a:pt x="2418" y="1002"/>
                  </a:moveTo>
                  <a:lnTo>
                    <a:pt x="2565" y="1027"/>
                  </a:lnTo>
                  <a:lnTo>
                    <a:pt x="2687" y="1075"/>
                  </a:lnTo>
                  <a:lnTo>
                    <a:pt x="2809" y="1124"/>
                  </a:lnTo>
                  <a:lnTo>
                    <a:pt x="2907" y="1222"/>
                  </a:lnTo>
                  <a:lnTo>
                    <a:pt x="3005" y="1320"/>
                  </a:lnTo>
                  <a:lnTo>
                    <a:pt x="3078" y="1442"/>
                  </a:lnTo>
                  <a:lnTo>
                    <a:pt x="3102" y="1564"/>
                  </a:lnTo>
                  <a:lnTo>
                    <a:pt x="3127" y="1710"/>
                  </a:lnTo>
                  <a:lnTo>
                    <a:pt x="3102" y="1857"/>
                  </a:lnTo>
                  <a:lnTo>
                    <a:pt x="3078" y="1979"/>
                  </a:lnTo>
                  <a:lnTo>
                    <a:pt x="3005" y="2101"/>
                  </a:lnTo>
                  <a:lnTo>
                    <a:pt x="2907" y="2223"/>
                  </a:lnTo>
                  <a:lnTo>
                    <a:pt x="2809" y="2297"/>
                  </a:lnTo>
                  <a:lnTo>
                    <a:pt x="2687" y="2370"/>
                  </a:lnTo>
                  <a:lnTo>
                    <a:pt x="2565" y="2394"/>
                  </a:lnTo>
                  <a:lnTo>
                    <a:pt x="2418" y="2419"/>
                  </a:lnTo>
                  <a:lnTo>
                    <a:pt x="2272" y="2394"/>
                  </a:lnTo>
                  <a:lnTo>
                    <a:pt x="2150" y="2370"/>
                  </a:lnTo>
                  <a:lnTo>
                    <a:pt x="2028" y="2297"/>
                  </a:lnTo>
                  <a:lnTo>
                    <a:pt x="1930" y="2223"/>
                  </a:lnTo>
                  <a:lnTo>
                    <a:pt x="1832" y="2101"/>
                  </a:lnTo>
                  <a:lnTo>
                    <a:pt x="1759" y="1979"/>
                  </a:lnTo>
                  <a:lnTo>
                    <a:pt x="1735" y="1857"/>
                  </a:lnTo>
                  <a:lnTo>
                    <a:pt x="1710" y="1710"/>
                  </a:lnTo>
                  <a:lnTo>
                    <a:pt x="1735" y="1564"/>
                  </a:lnTo>
                  <a:lnTo>
                    <a:pt x="1759" y="1442"/>
                  </a:lnTo>
                  <a:lnTo>
                    <a:pt x="1832" y="1320"/>
                  </a:lnTo>
                  <a:lnTo>
                    <a:pt x="1930" y="1222"/>
                  </a:lnTo>
                  <a:lnTo>
                    <a:pt x="2028" y="1124"/>
                  </a:lnTo>
                  <a:lnTo>
                    <a:pt x="2150" y="1075"/>
                  </a:lnTo>
                  <a:lnTo>
                    <a:pt x="2272" y="1027"/>
                  </a:lnTo>
                  <a:lnTo>
                    <a:pt x="2418" y="1002"/>
                  </a:lnTo>
                  <a:close/>
                  <a:moveTo>
                    <a:pt x="1" y="1"/>
                  </a:moveTo>
                  <a:lnTo>
                    <a:pt x="1" y="8817"/>
                  </a:lnTo>
                  <a:lnTo>
                    <a:pt x="3933" y="8817"/>
                  </a:lnTo>
                  <a:lnTo>
                    <a:pt x="393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6" name="Google Shape;4196;p39"/>
            <p:cNvSpPr/>
            <p:nvPr/>
          </p:nvSpPr>
          <p:spPr>
            <a:xfrm>
              <a:off x="6088025" y="2327500"/>
              <a:ext cx="307150" cy="388350"/>
            </a:xfrm>
            <a:custGeom>
              <a:avLst/>
              <a:gdLst/>
              <a:ahLst/>
              <a:cxnLst/>
              <a:rect l="l" t="t" r="r" b="b"/>
              <a:pathLst>
                <a:path w="12286" h="15534" extrusionOk="0">
                  <a:moveTo>
                    <a:pt x="6326" y="1"/>
                  </a:moveTo>
                  <a:lnTo>
                    <a:pt x="5960" y="25"/>
                  </a:lnTo>
                  <a:lnTo>
                    <a:pt x="5716" y="74"/>
                  </a:lnTo>
                  <a:lnTo>
                    <a:pt x="5520" y="147"/>
                  </a:lnTo>
                  <a:lnTo>
                    <a:pt x="5374" y="221"/>
                  </a:lnTo>
                  <a:lnTo>
                    <a:pt x="4983" y="1466"/>
                  </a:lnTo>
                  <a:lnTo>
                    <a:pt x="4788" y="2028"/>
                  </a:lnTo>
                  <a:lnTo>
                    <a:pt x="4592" y="2541"/>
                  </a:lnTo>
                  <a:lnTo>
                    <a:pt x="4397" y="3005"/>
                  </a:lnTo>
                  <a:lnTo>
                    <a:pt x="4202" y="3396"/>
                  </a:lnTo>
                  <a:lnTo>
                    <a:pt x="4031" y="3689"/>
                  </a:lnTo>
                  <a:lnTo>
                    <a:pt x="3884" y="3933"/>
                  </a:lnTo>
                  <a:lnTo>
                    <a:pt x="3664" y="4153"/>
                  </a:lnTo>
                  <a:lnTo>
                    <a:pt x="3322" y="4495"/>
                  </a:lnTo>
                  <a:lnTo>
                    <a:pt x="2516" y="5252"/>
                  </a:lnTo>
                  <a:lnTo>
                    <a:pt x="1442" y="6229"/>
                  </a:lnTo>
                  <a:lnTo>
                    <a:pt x="1" y="6229"/>
                  </a:lnTo>
                  <a:lnTo>
                    <a:pt x="1" y="13433"/>
                  </a:lnTo>
                  <a:lnTo>
                    <a:pt x="1515" y="13433"/>
                  </a:lnTo>
                  <a:lnTo>
                    <a:pt x="2004" y="13678"/>
                  </a:lnTo>
                  <a:lnTo>
                    <a:pt x="2687" y="13971"/>
                  </a:lnTo>
                  <a:lnTo>
                    <a:pt x="3567" y="14313"/>
                  </a:lnTo>
                  <a:lnTo>
                    <a:pt x="4544" y="14679"/>
                  </a:lnTo>
                  <a:lnTo>
                    <a:pt x="5594" y="14997"/>
                  </a:lnTo>
                  <a:lnTo>
                    <a:pt x="6131" y="15143"/>
                  </a:lnTo>
                  <a:lnTo>
                    <a:pt x="6668" y="15265"/>
                  </a:lnTo>
                  <a:lnTo>
                    <a:pt x="7181" y="15387"/>
                  </a:lnTo>
                  <a:lnTo>
                    <a:pt x="7694" y="15461"/>
                  </a:lnTo>
                  <a:lnTo>
                    <a:pt x="8158" y="15509"/>
                  </a:lnTo>
                  <a:lnTo>
                    <a:pt x="8622" y="15534"/>
                  </a:lnTo>
                  <a:lnTo>
                    <a:pt x="9404" y="15534"/>
                  </a:lnTo>
                  <a:lnTo>
                    <a:pt x="9819" y="15509"/>
                  </a:lnTo>
                  <a:lnTo>
                    <a:pt x="10210" y="15461"/>
                  </a:lnTo>
                  <a:lnTo>
                    <a:pt x="10552" y="15363"/>
                  </a:lnTo>
                  <a:lnTo>
                    <a:pt x="10723" y="15314"/>
                  </a:lnTo>
                  <a:lnTo>
                    <a:pt x="10845" y="15265"/>
                  </a:lnTo>
                  <a:lnTo>
                    <a:pt x="10967" y="15192"/>
                  </a:lnTo>
                  <a:lnTo>
                    <a:pt x="11064" y="15094"/>
                  </a:lnTo>
                  <a:lnTo>
                    <a:pt x="11113" y="14997"/>
                  </a:lnTo>
                  <a:lnTo>
                    <a:pt x="11162" y="14874"/>
                  </a:lnTo>
                  <a:lnTo>
                    <a:pt x="11235" y="14166"/>
                  </a:lnTo>
                  <a:lnTo>
                    <a:pt x="11211" y="13995"/>
                  </a:lnTo>
                  <a:lnTo>
                    <a:pt x="11162" y="13849"/>
                  </a:lnTo>
                  <a:lnTo>
                    <a:pt x="11064" y="13702"/>
                  </a:lnTo>
                  <a:lnTo>
                    <a:pt x="10918" y="13580"/>
                  </a:lnTo>
                  <a:lnTo>
                    <a:pt x="11040" y="13556"/>
                  </a:lnTo>
                  <a:lnTo>
                    <a:pt x="11162" y="13507"/>
                  </a:lnTo>
                  <a:lnTo>
                    <a:pt x="11284" y="13458"/>
                  </a:lnTo>
                  <a:lnTo>
                    <a:pt x="11382" y="13360"/>
                  </a:lnTo>
                  <a:lnTo>
                    <a:pt x="11455" y="13263"/>
                  </a:lnTo>
                  <a:lnTo>
                    <a:pt x="11528" y="13140"/>
                  </a:lnTo>
                  <a:lnTo>
                    <a:pt x="11577" y="12994"/>
                  </a:lnTo>
                  <a:lnTo>
                    <a:pt x="11602" y="12872"/>
                  </a:lnTo>
                  <a:lnTo>
                    <a:pt x="11675" y="11993"/>
                  </a:lnTo>
                  <a:lnTo>
                    <a:pt x="11675" y="11870"/>
                  </a:lnTo>
                  <a:lnTo>
                    <a:pt x="11675" y="11773"/>
                  </a:lnTo>
                  <a:lnTo>
                    <a:pt x="11651" y="11651"/>
                  </a:lnTo>
                  <a:lnTo>
                    <a:pt x="11602" y="11553"/>
                  </a:lnTo>
                  <a:lnTo>
                    <a:pt x="11480" y="11382"/>
                  </a:lnTo>
                  <a:lnTo>
                    <a:pt x="11406" y="11309"/>
                  </a:lnTo>
                  <a:lnTo>
                    <a:pt x="11333" y="11235"/>
                  </a:lnTo>
                  <a:lnTo>
                    <a:pt x="11455" y="11211"/>
                  </a:lnTo>
                  <a:lnTo>
                    <a:pt x="11553" y="11162"/>
                  </a:lnTo>
                  <a:lnTo>
                    <a:pt x="11651" y="11089"/>
                  </a:lnTo>
                  <a:lnTo>
                    <a:pt x="11748" y="10991"/>
                  </a:lnTo>
                  <a:lnTo>
                    <a:pt x="11822" y="10893"/>
                  </a:lnTo>
                  <a:lnTo>
                    <a:pt x="11870" y="10796"/>
                  </a:lnTo>
                  <a:lnTo>
                    <a:pt x="11919" y="10674"/>
                  </a:lnTo>
                  <a:lnTo>
                    <a:pt x="11944" y="10527"/>
                  </a:lnTo>
                  <a:lnTo>
                    <a:pt x="12017" y="9672"/>
                  </a:lnTo>
                  <a:lnTo>
                    <a:pt x="12017" y="9550"/>
                  </a:lnTo>
                  <a:lnTo>
                    <a:pt x="12017" y="9428"/>
                  </a:lnTo>
                  <a:lnTo>
                    <a:pt x="11993" y="9306"/>
                  </a:lnTo>
                  <a:lnTo>
                    <a:pt x="11944" y="9208"/>
                  </a:lnTo>
                  <a:lnTo>
                    <a:pt x="11895" y="9111"/>
                  </a:lnTo>
                  <a:lnTo>
                    <a:pt x="11822" y="9037"/>
                  </a:lnTo>
                  <a:lnTo>
                    <a:pt x="11748" y="8964"/>
                  </a:lnTo>
                  <a:lnTo>
                    <a:pt x="11651" y="8891"/>
                  </a:lnTo>
                  <a:lnTo>
                    <a:pt x="11748" y="8866"/>
                  </a:lnTo>
                  <a:lnTo>
                    <a:pt x="11846" y="8793"/>
                  </a:lnTo>
                  <a:lnTo>
                    <a:pt x="11944" y="8720"/>
                  </a:lnTo>
                  <a:lnTo>
                    <a:pt x="12017" y="8647"/>
                  </a:lnTo>
                  <a:lnTo>
                    <a:pt x="12090" y="8549"/>
                  </a:lnTo>
                  <a:lnTo>
                    <a:pt x="12139" y="8451"/>
                  </a:lnTo>
                  <a:lnTo>
                    <a:pt x="12163" y="8329"/>
                  </a:lnTo>
                  <a:lnTo>
                    <a:pt x="12188" y="8207"/>
                  </a:lnTo>
                  <a:lnTo>
                    <a:pt x="12286" y="7328"/>
                  </a:lnTo>
                  <a:lnTo>
                    <a:pt x="12261" y="7206"/>
                  </a:lnTo>
                  <a:lnTo>
                    <a:pt x="12237" y="7083"/>
                  </a:lnTo>
                  <a:lnTo>
                    <a:pt x="12188" y="6986"/>
                  </a:lnTo>
                  <a:lnTo>
                    <a:pt x="12139" y="6888"/>
                  </a:lnTo>
                  <a:lnTo>
                    <a:pt x="12066" y="6790"/>
                  </a:lnTo>
                  <a:lnTo>
                    <a:pt x="11968" y="6717"/>
                  </a:lnTo>
                  <a:lnTo>
                    <a:pt x="11748" y="6571"/>
                  </a:lnTo>
                  <a:lnTo>
                    <a:pt x="11504" y="6448"/>
                  </a:lnTo>
                  <a:lnTo>
                    <a:pt x="11211" y="6351"/>
                  </a:lnTo>
                  <a:lnTo>
                    <a:pt x="10893" y="6278"/>
                  </a:lnTo>
                  <a:lnTo>
                    <a:pt x="10576" y="6229"/>
                  </a:lnTo>
                  <a:lnTo>
                    <a:pt x="9892" y="6131"/>
                  </a:lnTo>
                  <a:lnTo>
                    <a:pt x="8842" y="6033"/>
                  </a:lnTo>
                  <a:lnTo>
                    <a:pt x="7596" y="5960"/>
                  </a:lnTo>
                  <a:lnTo>
                    <a:pt x="6326" y="5887"/>
                  </a:lnTo>
                  <a:lnTo>
                    <a:pt x="6497" y="5594"/>
                  </a:lnTo>
                  <a:lnTo>
                    <a:pt x="6644" y="5252"/>
                  </a:lnTo>
                  <a:lnTo>
                    <a:pt x="6790" y="4885"/>
                  </a:lnTo>
                  <a:lnTo>
                    <a:pt x="6888" y="4495"/>
                  </a:lnTo>
                  <a:lnTo>
                    <a:pt x="6986" y="4104"/>
                  </a:lnTo>
                  <a:lnTo>
                    <a:pt x="7083" y="3689"/>
                  </a:lnTo>
                  <a:lnTo>
                    <a:pt x="7181" y="2883"/>
                  </a:lnTo>
                  <a:lnTo>
                    <a:pt x="7254" y="2150"/>
                  </a:lnTo>
                  <a:lnTo>
                    <a:pt x="7303" y="1539"/>
                  </a:lnTo>
                  <a:lnTo>
                    <a:pt x="7303" y="978"/>
                  </a:lnTo>
                  <a:lnTo>
                    <a:pt x="7303" y="807"/>
                  </a:lnTo>
                  <a:lnTo>
                    <a:pt x="7230" y="611"/>
                  </a:lnTo>
                  <a:lnTo>
                    <a:pt x="7157" y="465"/>
                  </a:lnTo>
                  <a:lnTo>
                    <a:pt x="7035" y="318"/>
                  </a:lnTo>
                  <a:lnTo>
                    <a:pt x="6888" y="172"/>
                  </a:lnTo>
                  <a:lnTo>
                    <a:pt x="6717" y="98"/>
                  </a:lnTo>
                  <a:lnTo>
                    <a:pt x="6522" y="25"/>
                  </a:lnTo>
                  <a:lnTo>
                    <a:pt x="632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97" name="Google Shape;4197;p39"/>
          <p:cNvGrpSpPr/>
          <p:nvPr/>
        </p:nvGrpSpPr>
        <p:grpSpPr>
          <a:xfrm>
            <a:off x="5570364" y="2401201"/>
            <a:ext cx="136328" cy="222241"/>
            <a:chOff x="6730350" y="2315900"/>
            <a:chExt cx="257700" cy="420100"/>
          </a:xfrm>
          <a:solidFill>
            <a:srgbClr val="28209A"/>
          </a:solidFill>
        </p:grpSpPr>
        <p:sp>
          <p:nvSpPr>
            <p:cNvPr id="4198" name="Google Shape;4198;p39"/>
            <p:cNvSpPr/>
            <p:nvPr/>
          </p:nvSpPr>
          <p:spPr>
            <a:xfrm>
              <a:off x="6807900" y="2671250"/>
              <a:ext cx="102600" cy="22625"/>
            </a:xfrm>
            <a:custGeom>
              <a:avLst/>
              <a:gdLst/>
              <a:ahLst/>
              <a:cxnLst/>
              <a:rect l="l" t="t" r="r" b="b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9" name="Google Shape;4199;p39"/>
            <p:cNvSpPr/>
            <p:nvPr/>
          </p:nvSpPr>
          <p:spPr>
            <a:xfrm>
              <a:off x="6807900" y="2636450"/>
              <a:ext cx="102600" cy="22625"/>
            </a:xfrm>
            <a:custGeom>
              <a:avLst/>
              <a:gdLst/>
              <a:ahLst/>
              <a:cxnLst/>
              <a:rect l="l" t="t" r="r" b="b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0" name="Google Shape;4200;p39"/>
            <p:cNvSpPr/>
            <p:nvPr/>
          </p:nvSpPr>
          <p:spPr>
            <a:xfrm>
              <a:off x="6807900" y="2706075"/>
              <a:ext cx="102600" cy="29925"/>
            </a:xfrm>
            <a:custGeom>
              <a:avLst/>
              <a:gdLst/>
              <a:ahLst/>
              <a:cxnLst/>
              <a:rect l="l" t="t" r="r" b="b"/>
              <a:pathLst>
                <a:path w="4104" h="1197" extrusionOk="0">
                  <a:moveTo>
                    <a:pt x="1" y="0"/>
                  </a:moveTo>
                  <a:lnTo>
                    <a:pt x="1" y="171"/>
                  </a:lnTo>
                  <a:lnTo>
                    <a:pt x="25" y="318"/>
                  </a:lnTo>
                  <a:lnTo>
                    <a:pt x="98" y="464"/>
                  </a:lnTo>
                  <a:lnTo>
                    <a:pt x="196" y="586"/>
                  </a:lnTo>
                  <a:lnTo>
                    <a:pt x="343" y="660"/>
                  </a:lnTo>
                  <a:lnTo>
                    <a:pt x="1881" y="1172"/>
                  </a:lnTo>
                  <a:lnTo>
                    <a:pt x="2052" y="1197"/>
                  </a:lnTo>
                  <a:lnTo>
                    <a:pt x="2223" y="1172"/>
                  </a:lnTo>
                  <a:lnTo>
                    <a:pt x="3762" y="660"/>
                  </a:lnTo>
                  <a:lnTo>
                    <a:pt x="3908" y="586"/>
                  </a:lnTo>
                  <a:lnTo>
                    <a:pt x="4006" y="464"/>
                  </a:lnTo>
                  <a:lnTo>
                    <a:pt x="4079" y="318"/>
                  </a:lnTo>
                  <a:lnTo>
                    <a:pt x="4104" y="171"/>
                  </a:lnTo>
                  <a:lnTo>
                    <a:pt x="410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1" name="Google Shape;4201;p39"/>
            <p:cNvSpPr/>
            <p:nvPr/>
          </p:nvSpPr>
          <p:spPr>
            <a:xfrm>
              <a:off x="6811575" y="2463675"/>
              <a:ext cx="95275" cy="160600"/>
            </a:xfrm>
            <a:custGeom>
              <a:avLst/>
              <a:gdLst/>
              <a:ahLst/>
              <a:cxnLst/>
              <a:rect l="l" t="t" r="r" b="b"/>
              <a:pathLst>
                <a:path w="3811" h="6424" extrusionOk="0">
                  <a:moveTo>
                    <a:pt x="1905" y="0"/>
                  </a:moveTo>
                  <a:lnTo>
                    <a:pt x="928" y="831"/>
                  </a:lnTo>
                  <a:lnTo>
                    <a:pt x="855" y="879"/>
                  </a:lnTo>
                  <a:lnTo>
                    <a:pt x="782" y="904"/>
                  </a:lnTo>
                  <a:lnTo>
                    <a:pt x="684" y="879"/>
                  </a:lnTo>
                  <a:lnTo>
                    <a:pt x="611" y="831"/>
                  </a:lnTo>
                  <a:lnTo>
                    <a:pt x="0" y="318"/>
                  </a:lnTo>
                  <a:lnTo>
                    <a:pt x="1319" y="6423"/>
                  </a:lnTo>
                  <a:lnTo>
                    <a:pt x="2491" y="6423"/>
                  </a:lnTo>
                  <a:lnTo>
                    <a:pt x="3810" y="318"/>
                  </a:lnTo>
                  <a:lnTo>
                    <a:pt x="3200" y="831"/>
                  </a:lnTo>
                  <a:lnTo>
                    <a:pt x="3126" y="879"/>
                  </a:lnTo>
                  <a:lnTo>
                    <a:pt x="3029" y="904"/>
                  </a:lnTo>
                  <a:lnTo>
                    <a:pt x="2955" y="879"/>
                  </a:lnTo>
                  <a:lnTo>
                    <a:pt x="2882" y="831"/>
                  </a:lnTo>
                  <a:lnTo>
                    <a:pt x="190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2" name="Google Shape;4202;p39"/>
            <p:cNvSpPr/>
            <p:nvPr/>
          </p:nvSpPr>
          <p:spPr>
            <a:xfrm>
              <a:off x="6730350" y="2315900"/>
              <a:ext cx="257700" cy="308375"/>
            </a:xfrm>
            <a:custGeom>
              <a:avLst/>
              <a:gdLst/>
              <a:ahLst/>
              <a:cxnLst/>
              <a:rect l="l" t="t" r="r" b="b"/>
              <a:pathLst>
                <a:path w="10308" h="12335" extrusionOk="0">
                  <a:moveTo>
                    <a:pt x="5154" y="1"/>
                  </a:moveTo>
                  <a:lnTo>
                    <a:pt x="4617" y="25"/>
                  </a:lnTo>
                  <a:lnTo>
                    <a:pt x="4128" y="98"/>
                  </a:lnTo>
                  <a:lnTo>
                    <a:pt x="3615" y="245"/>
                  </a:lnTo>
                  <a:lnTo>
                    <a:pt x="3151" y="416"/>
                  </a:lnTo>
                  <a:lnTo>
                    <a:pt x="2712" y="636"/>
                  </a:lnTo>
                  <a:lnTo>
                    <a:pt x="2272" y="880"/>
                  </a:lnTo>
                  <a:lnTo>
                    <a:pt x="1881" y="1173"/>
                  </a:lnTo>
                  <a:lnTo>
                    <a:pt x="1515" y="1515"/>
                  </a:lnTo>
                  <a:lnTo>
                    <a:pt x="1198" y="1881"/>
                  </a:lnTo>
                  <a:lnTo>
                    <a:pt x="880" y="2272"/>
                  </a:lnTo>
                  <a:lnTo>
                    <a:pt x="636" y="2687"/>
                  </a:lnTo>
                  <a:lnTo>
                    <a:pt x="416" y="3151"/>
                  </a:lnTo>
                  <a:lnTo>
                    <a:pt x="245" y="3615"/>
                  </a:lnTo>
                  <a:lnTo>
                    <a:pt x="123" y="4104"/>
                  </a:lnTo>
                  <a:lnTo>
                    <a:pt x="50" y="4617"/>
                  </a:lnTo>
                  <a:lnTo>
                    <a:pt x="1" y="5154"/>
                  </a:lnTo>
                  <a:lnTo>
                    <a:pt x="25" y="5423"/>
                  </a:lnTo>
                  <a:lnTo>
                    <a:pt x="50" y="5691"/>
                  </a:lnTo>
                  <a:lnTo>
                    <a:pt x="123" y="6204"/>
                  </a:lnTo>
                  <a:lnTo>
                    <a:pt x="245" y="6693"/>
                  </a:lnTo>
                  <a:lnTo>
                    <a:pt x="416" y="7132"/>
                  </a:lnTo>
                  <a:lnTo>
                    <a:pt x="636" y="7572"/>
                  </a:lnTo>
                  <a:lnTo>
                    <a:pt x="856" y="7963"/>
                  </a:lnTo>
                  <a:lnTo>
                    <a:pt x="1100" y="8353"/>
                  </a:lnTo>
                  <a:lnTo>
                    <a:pt x="1369" y="8744"/>
                  </a:lnTo>
                  <a:lnTo>
                    <a:pt x="1906" y="9526"/>
                  </a:lnTo>
                  <a:lnTo>
                    <a:pt x="2150" y="9941"/>
                  </a:lnTo>
                  <a:lnTo>
                    <a:pt x="2394" y="10356"/>
                  </a:lnTo>
                  <a:lnTo>
                    <a:pt x="2614" y="10796"/>
                  </a:lnTo>
                  <a:lnTo>
                    <a:pt x="2810" y="11284"/>
                  </a:lnTo>
                  <a:lnTo>
                    <a:pt x="2980" y="11797"/>
                  </a:lnTo>
                  <a:lnTo>
                    <a:pt x="3103" y="12334"/>
                  </a:lnTo>
                  <a:lnTo>
                    <a:pt x="4079" y="12334"/>
                  </a:lnTo>
                  <a:lnTo>
                    <a:pt x="3249" y="8500"/>
                  </a:lnTo>
                  <a:lnTo>
                    <a:pt x="2663" y="5642"/>
                  </a:lnTo>
                  <a:lnTo>
                    <a:pt x="2663" y="5520"/>
                  </a:lnTo>
                  <a:lnTo>
                    <a:pt x="2712" y="5423"/>
                  </a:lnTo>
                  <a:lnTo>
                    <a:pt x="2785" y="5374"/>
                  </a:lnTo>
                  <a:lnTo>
                    <a:pt x="2883" y="5349"/>
                  </a:lnTo>
                  <a:lnTo>
                    <a:pt x="2956" y="5349"/>
                  </a:lnTo>
                  <a:lnTo>
                    <a:pt x="3054" y="5398"/>
                  </a:lnTo>
                  <a:lnTo>
                    <a:pt x="4031" y="6253"/>
                  </a:lnTo>
                  <a:lnTo>
                    <a:pt x="4983" y="5398"/>
                  </a:lnTo>
                  <a:lnTo>
                    <a:pt x="5081" y="5349"/>
                  </a:lnTo>
                  <a:lnTo>
                    <a:pt x="5227" y="5349"/>
                  </a:lnTo>
                  <a:lnTo>
                    <a:pt x="5325" y="5398"/>
                  </a:lnTo>
                  <a:lnTo>
                    <a:pt x="6278" y="6253"/>
                  </a:lnTo>
                  <a:lnTo>
                    <a:pt x="7254" y="5398"/>
                  </a:lnTo>
                  <a:lnTo>
                    <a:pt x="7352" y="5349"/>
                  </a:lnTo>
                  <a:lnTo>
                    <a:pt x="7425" y="5349"/>
                  </a:lnTo>
                  <a:lnTo>
                    <a:pt x="7523" y="5374"/>
                  </a:lnTo>
                  <a:lnTo>
                    <a:pt x="7596" y="5423"/>
                  </a:lnTo>
                  <a:lnTo>
                    <a:pt x="7645" y="5520"/>
                  </a:lnTo>
                  <a:lnTo>
                    <a:pt x="7645" y="5642"/>
                  </a:lnTo>
                  <a:lnTo>
                    <a:pt x="7059" y="8500"/>
                  </a:lnTo>
                  <a:lnTo>
                    <a:pt x="6229" y="12334"/>
                  </a:lnTo>
                  <a:lnTo>
                    <a:pt x="7206" y="12334"/>
                  </a:lnTo>
                  <a:lnTo>
                    <a:pt x="7328" y="11797"/>
                  </a:lnTo>
                  <a:lnTo>
                    <a:pt x="7499" y="11284"/>
                  </a:lnTo>
                  <a:lnTo>
                    <a:pt x="7694" y="10796"/>
                  </a:lnTo>
                  <a:lnTo>
                    <a:pt x="7914" y="10356"/>
                  </a:lnTo>
                  <a:lnTo>
                    <a:pt x="8158" y="9941"/>
                  </a:lnTo>
                  <a:lnTo>
                    <a:pt x="8402" y="9526"/>
                  </a:lnTo>
                  <a:lnTo>
                    <a:pt x="8940" y="8744"/>
                  </a:lnTo>
                  <a:lnTo>
                    <a:pt x="9208" y="8353"/>
                  </a:lnTo>
                  <a:lnTo>
                    <a:pt x="9453" y="7963"/>
                  </a:lnTo>
                  <a:lnTo>
                    <a:pt x="9672" y="7572"/>
                  </a:lnTo>
                  <a:lnTo>
                    <a:pt x="9892" y="7132"/>
                  </a:lnTo>
                  <a:lnTo>
                    <a:pt x="10063" y="6693"/>
                  </a:lnTo>
                  <a:lnTo>
                    <a:pt x="10185" y="6204"/>
                  </a:lnTo>
                  <a:lnTo>
                    <a:pt x="10259" y="5691"/>
                  </a:lnTo>
                  <a:lnTo>
                    <a:pt x="10283" y="5423"/>
                  </a:lnTo>
                  <a:lnTo>
                    <a:pt x="10307" y="5154"/>
                  </a:lnTo>
                  <a:lnTo>
                    <a:pt x="10259" y="4617"/>
                  </a:lnTo>
                  <a:lnTo>
                    <a:pt x="10185" y="4104"/>
                  </a:lnTo>
                  <a:lnTo>
                    <a:pt x="10063" y="3615"/>
                  </a:lnTo>
                  <a:lnTo>
                    <a:pt x="9892" y="3151"/>
                  </a:lnTo>
                  <a:lnTo>
                    <a:pt x="9672" y="2687"/>
                  </a:lnTo>
                  <a:lnTo>
                    <a:pt x="9428" y="2272"/>
                  </a:lnTo>
                  <a:lnTo>
                    <a:pt x="9111" y="1881"/>
                  </a:lnTo>
                  <a:lnTo>
                    <a:pt x="8793" y="1515"/>
                  </a:lnTo>
                  <a:lnTo>
                    <a:pt x="8427" y="1173"/>
                  </a:lnTo>
                  <a:lnTo>
                    <a:pt x="8036" y="880"/>
                  </a:lnTo>
                  <a:lnTo>
                    <a:pt x="7596" y="636"/>
                  </a:lnTo>
                  <a:lnTo>
                    <a:pt x="7157" y="416"/>
                  </a:lnTo>
                  <a:lnTo>
                    <a:pt x="6693" y="245"/>
                  </a:lnTo>
                  <a:lnTo>
                    <a:pt x="6180" y="98"/>
                  </a:lnTo>
                  <a:lnTo>
                    <a:pt x="5691" y="25"/>
                  </a:lnTo>
                  <a:lnTo>
                    <a:pt x="515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03" name="Google Shape;4203;p39"/>
          <p:cNvGrpSpPr/>
          <p:nvPr/>
        </p:nvGrpSpPr>
        <p:grpSpPr>
          <a:xfrm>
            <a:off x="551708" y="2954927"/>
            <a:ext cx="69143" cy="251960"/>
            <a:chOff x="727175" y="2957625"/>
            <a:chExt cx="130700" cy="476275"/>
          </a:xfrm>
          <a:solidFill>
            <a:srgbClr val="28209A"/>
          </a:solidFill>
        </p:grpSpPr>
        <p:sp>
          <p:nvSpPr>
            <p:cNvPr id="4204" name="Google Shape;4204;p39"/>
            <p:cNvSpPr/>
            <p:nvPr/>
          </p:nvSpPr>
          <p:spPr>
            <a:xfrm>
              <a:off x="727175" y="2957625"/>
              <a:ext cx="130700" cy="476275"/>
            </a:xfrm>
            <a:custGeom>
              <a:avLst/>
              <a:gdLst/>
              <a:ahLst/>
              <a:cxnLst/>
              <a:rect l="l" t="t" r="r" b="b"/>
              <a:pathLst>
                <a:path w="5228" h="19051" extrusionOk="0">
                  <a:moveTo>
                    <a:pt x="2614" y="489"/>
                  </a:moveTo>
                  <a:lnTo>
                    <a:pt x="2858" y="538"/>
                  </a:lnTo>
                  <a:lnTo>
                    <a:pt x="3102" y="611"/>
                  </a:lnTo>
                  <a:lnTo>
                    <a:pt x="3322" y="709"/>
                  </a:lnTo>
                  <a:lnTo>
                    <a:pt x="3493" y="880"/>
                  </a:lnTo>
                  <a:lnTo>
                    <a:pt x="3664" y="1051"/>
                  </a:lnTo>
                  <a:lnTo>
                    <a:pt x="3762" y="1270"/>
                  </a:lnTo>
                  <a:lnTo>
                    <a:pt x="3835" y="1490"/>
                  </a:lnTo>
                  <a:lnTo>
                    <a:pt x="3859" y="1759"/>
                  </a:lnTo>
                  <a:lnTo>
                    <a:pt x="3859" y="14483"/>
                  </a:lnTo>
                  <a:lnTo>
                    <a:pt x="3884" y="14581"/>
                  </a:lnTo>
                  <a:lnTo>
                    <a:pt x="3908" y="14679"/>
                  </a:lnTo>
                  <a:lnTo>
                    <a:pt x="3957" y="14776"/>
                  </a:lnTo>
                  <a:lnTo>
                    <a:pt x="4030" y="14850"/>
                  </a:lnTo>
                  <a:lnTo>
                    <a:pt x="4177" y="14996"/>
                  </a:lnTo>
                  <a:lnTo>
                    <a:pt x="4324" y="15167"/>
                  </a:lnTo>
                  <a:lnTo>
                    <a:pt x="4446" y="15363"/>
                  </a:lnTo>
                  <a:lnTo>
                    <a:pt x="4543" y="15558"/>
                  </a:lnTo>
                  <a:lnTo>
                    <a:pt x="4641" y="15778"/>
                  </a:lnTo>
                  <a:lnTo>
                    <a:pt x="4690" y="15973"/>
                  </a:lnTo>
                  <a:lnTo>
                    <a:pt x="4714" y="16193"/>
                  </a:lnTo>
                  <a:lnTo>
                    <a:pt x="4739" y="16437"/>
                  </a:lnTo>
                  <a:lnTo>
                    <a:pt x="4714" y="16633"/>
                  </a:lnTo>
                  <a:lnTo>
                    <a:pt x="4690" y="16852"/>
                  </a:lnTo>
                  <a:lnTo>
                    <a:pt x="4641" y="17048"/>
                  </a:lnTo>
                  <a:lnTo>
                    <a:pt x="4568" y="17243"/>
                  </a:lnTo>
                  <a:lnTo>
                    <a:pt x="4470" y="17438"/>
                  </a:lnTo>
                  <a:lnTo>
                    <a:pt x="4372" y="17609"/>
                  </a:lnTo>
                  <a:lnTo>
                    <a:pt x="4250" y="17780"/>
                  </a:lnTo>
                  <a:lnTo>
                    <a:pt x="4104" y="17927"/>
                  </a:lnTo>
                  <a:lnTo>
                    <a:pt x="3957" y="18073"/>
                  </a:lnTo>
                  <a:lnTo>
                    <a:pt x="3811" y="18196"/>
                  </a:lnTo>
                  <a:lnTo>
                    <a:pt x="3615" y="18293"/>
                  </a:lnTo>
                  <a:lnTo>
                    <a:pt x="3444" y="18391"/>
                  </a:lnTo>
                  <a:lnTo>
                    <a:pt x="3249" y="18464"/>
                  </a:lnTo>
                  <a:lnTo>
                    <a:pt x="3029" y="18513"/>
                  </a:lnTo>
                  <a:lnTo>
                    <a:pt x="2834" y="18538"/>
                  </a:lnTo>
                  <a:lnTo>
                    <a:pt x="2614" y="18562"/>
                  </a:lnTo>
                  <a:lnTo>
                    <a:pt x="2394" y="18538"/>
                  </a:lnTo>
                  <a:lnTo>
                    <a:pt x="2174" y="18513"/>
                  </a:lnTo>
                  <a:lnTo>
                    <a:pt x="1979" y="18464"/>
                  </a:lnTo>
                  <a:lnTo>
                    <a:pt x="1784" y="18391"/>
                  </a:lnTo>
                  <a:lnTo>
                    <a:pt x="1613" y="18293"/>
                  </a:lnTo>
                  <a:lnTo>
                    <a:pt x="1417" y="18196"/>
                  </a:lnTo>
                  <a:lnTo>
                    <a:pt x="1271" y="18073"/>
                  </a:lnTo>
                  <a:lnTo>
                    <a:pt x="1124" y="17927"/>
                  </a:lnTo>
                  <a:lnTo>
                    <a:pt x="978" y="17780"/>
                  </a:lnTo>
                  <a:lnTo>
                    <a:pt x="855" y="17609"/>
                  </a:lnTo>
                  <a:lnTo>
                    <a:pt x="758" y="17438"/>
                  </a:lnTo>
                  <a:lnTo>
                    <a:pt x="660" y="17243"/>
                  </a:lnTo>
                  <a:lnTo>
                    <a:pt x="587" y="17048"/>
                  </a:lnTo>
                  <a:lnTo>
                    <a:pt x="538" y="16852"/>
                  </a:lnTo>
                  <a:lnTo>
                    <a:pt x="514" y="16633"/>
                  </a:lnTo>
                  <a:lnTo>
                    <a:pt x="489" y="16437"/>
                  </a:lnTo>
                  <a:lnTo>
                    <a:pt x="514" y="16193"/>
                  </a:lnTo>
                  <a:lnTo>
                    <a:pt x="538" y="15973"/>
                  </a:lnTo>
                  <a:lnTo>
                    <a:pt x="587" y="15778"/>
                  </a:lnTo>
                  <a:lnTo>
                    <a:pt x="684" y="15558"/>
                  </a:lnTo>
                  <a:lnTo>
                    <a:pt x="782" y="15363"/>
                  </a:lnTo>
                  <a:lnTo>
                    <a:pt x="904" y="15167"/>
                  </a:lnTo>
                  <a:lnTo>
                    <a:pt x="1051" y="14996"/>
                  </a:lnTo>
                  <a:lnTo>
                    <a:pt x="1197" y="14850"/>
                  </a:lnTo>
                  <a:lnTo>
                    <a:pt x="1271" y="14776"/>
                  </a:lnTo>
                  <a:lnTo>
                    <a:pt x="1319" y="14679"/>
                  </a:lnTo>
                  <a:lnTo>
                    <a:pt x="1344" y="14581"/>
                  </a:lnTo>
                  <a:lnTo>
                    <a:pt x="1368" y="14483"/>
                  </a:lnTo>
                  <a:lnTo>
                    <a:pt x="1368" y="1759"/>
                  </a:lnTo>
                  <a:lnTo>
                    <a:pt x="1393" y="1490"/>
                  </a:lnTo>
                  <a:lnTo>
                    <a:pt x="1466" y="1270"/>
                  </a:lnTo>
                  <a:lnTo>
                    <a:pt x="1564" y="1051"/>
                  </a:lnTo>
                  <a:lnTo>
                    <a:pt x="1735" y="880"/>
                  </a:lnTo>
                  <a:lnTo>
                    <a:pt x="1906" y="709"/>
                  </a:lnTo>
                  <a:lnTo>
                    <a:pt x="2125" y="611"/>
                  </a:lnTo>
                  <a:lnTo>
                    <a:pt x="2370" y="538"/>
                  </a:lnTo>
                  <a:lnTo>
                    <a:pt x="2614" y="489"/>
                  </a:lnTo>
                  <a:close/>
                  <a:moveTo>
                    <a:pt x="2614" y="0"/>
                  </a:moveTo>
                  <a:lnTo>
                    <a:pt x="2443" y="25"/>
                  </a:lnTo>
                  <a:lnTo>
                    <a:pt x="2272" y="49"/>
                  </a:lnTo>
                  <a:lnTo>
                    <a:pt x="2101" y="98"/>
                  </a:lnTo>
                  <a:lnTo>
                    <a:pt x="1930" y="147"/>
                  </a:lnTo>
                  <a:lnTo>
                    <a:pt x="1784" y="220"/>
                  </a:lnTo>
                  <a:lnTo>
                    <a:pt x="1637" y="318"/>
                  </a:lnTo>
                  <a:lnTo>
                    <a:pt x="1515" y="416"/>
                  </a:lnTo>
                  <a:lnTo>
                    <a:pt x="1393" y="513"/>
                  </a:lnTo>
                  <a:lnTo>
                    <a:pt x="1271" y="635"/>
                  </a:lnTo>
                  <a:lnTo>
                    <a:pt x="1173" y="782"/>
                  </a:lnTo>
                  <a:lnTo>
                    <a:pt x="1075" y="928"/>
                  </a:lnTo>
                  <a:lnTo>
                    <a:pt x="1002" y="1075"/>
                  </a:lnTo>
                  <a:lnTo>
                    <a:pt x="953" y="1246"/>
                  </a:lnTo>
                  <a:lnTo>
                    <a:pt x="904" y="1393"/>
                  </a:lnTo>
                  <a:lnTo>
                    <a:pt x="880" y="1588"/>
                  </a:lnTo>
                  <a:lnTo>
                    <a:pt x="880" y="1759"/>
                  </a:lnTo>
                  <a:lnTo>
                    <a:pt x="880" y="14483"/>
                  </a:lnTo>
                  <a:lnTo>
                    <a:pt x="684" y="14679"/>
                  </a:lnTo>
                  <a:lnTo>
                    <a:pt x="514" y="14874"/>
                  </a:lnTo>
                  <a:lnTo>
                    <a:pt x="367" y="15094"/>
                  </a:lnTo>
                  <a:lnTo>
                    <a:pt x="245" y="15338"/>
                  </a:lnTo>
                  <a:lnTo>
                    <a:pt x="147" y="15607"/>
                  </a:lnTo>
                  <a:lnTo>
                    <a:pt x="74" y="15875"/>
                  </a:lnTo>
                  <a:lnTo>
                    <a:pt x="25" y="16144"/>
                  </a:lnTo>
                  <a:lnTo>
                    <a:pt x="1" y="16437"/>
                  </a:lnTo>
                  <a:lnTo>
                    <a:pt x="25" y="16681"/>
                  </a:lnTo>
                  <a:lnTo>
                    <a:pt x="49" y="16950"/>
                  </a:lnTo>
                  <a:lnTo>
                    <a:pt x="123" y="17194"/>
                  </a:lnTo>
                  <a:lnTo>
                    <a:pt x="196" y="17438"/>
                  </a:lnTo>
                  <a:lnTo>
                    <a:pt x="318" y="17683"/>
                  </a:lnTo>
                  <a:lnTo>
                    <a:pt x="440" y="17878"/>
                  </a:lnTo>
                  <a:lnTo>
                    <a:pt x="611" y="18098"/>
                  </a:lnTo>
                  <a:lnTo>
                    <a:pt x="758" y="18269"/>
                  </a:lnTo>
                  <a:lnTo>
                    <a:pt x="953" y="18440"/>
                  </a:lnTo>
                  <a:lnTo>
                    <a:pt x="1149" y="18586"/>
                  </a:lnTo>
                  <a:lnTo>
                    <a:pt x="1368" y="18733"/>
                  </a:lnTo>
                  <a:lnTo>
                    <a:pt x="1588" y="18831"/>
                  </a:lnTo>
                  <a:lnTo>
                    <a:pt x="1832" y="18928"/>
                  </a:lnTo>
                  <a:lnTo>
                    <a:pt x="2077" y="18977"/>
                  </a:lnTo>
                  <a:lnTo>
                    <a:pt x="2345" y="19026"/>
                  </a:lnTo>
                  <a:lnTo>
                    <a:pt x="2614" y="19050"/>
                  </a:lnTo>
                  <a:lnTo>
                    <a:pt x="2883" y="19026"/>
                  </a:lnTo>
                  <a:lnTo>
                    <a:pt x="3151" y="18977"/>
                  </a:lnTo>
                  <a:lnTo>
                    <a:pt x="3395" y="18928"/>
                  </a:lnTo>
                  <a:lnTo>
                    <a:pt x="3640" y="18831"/>
                  </a:lnTo>
                  <a:lnTo>
                    <a:pt x="3859" y="18733"/>
                  </a:lnTo>
                  <a:lnTo>
                    <a:pt x="4079" y="18586"/>
                  </a:lnTo>
                  <a:lnTo>
                    <a:pt x="4275" y="18440"/>
                  </a:lnTo>
                  <a:lnTo>
                    <a:pt x="4470" y="18269"/>
                  </a:lnTo>
                  <a:lnTo>
                    <a:pt x="4617" y="18098"/>
                  </a:lnTo>
                  <a:lnTo>
                    <a:pt x="4788" y="17878"/>
                  </a:lnTo>
                  <a:lnTo>
                    <a:pt x="4910" y="17683"/>
                  </a:lnTo>
                  <a:lnTo>
                    <a:pt x="5032" y="17438"/>
                  </a:lnTo>
                  <a:lnTo>
                    <a:pt x="5105" y="17194"/>
                  </a:lnTo>
                  <a:lnTo>
                    <a:pt x="5178" y="16950"/>
                  </a:lnTo>
                  <a:lnTo>
                    <a:pt x="5203" y="16681"/>
                  </a:lnTo>
                  <a:lnTo>
                    <a:pt x="5227" y="16437"/>
                  </a:lnTo>
                  <a:lnTo>
                    <a:pt x="5203" y="16144"/>
                  </a:lnTo>
                  <a:lnTo>
                    <a:pt x="5154" y="15875"/>
                  </a:lnTo>
                  <a:lnTo>
                    <a:pt x="5081" y="15607"/>
                  </a:lnTo>
                  <a:lnTo>
                    <a:pt x="4983" y="15338"/>
                  </a:lnTo>
                  <a:lnTo>
                    <a:pt x="4861" y="15094"/>
                  </a:lnTo>
                  <a:lnTo>
                    <a:pt x="4714" y="14874"/>
                  </a:lnTo>
                  <a:lnTo>
                    <a:pt x="4543" y="14679"/>
                  </a:lnTo>
                  <a:lnTo>
                    <a:pt x="4348" y="14483"/>
                  </a:lnTo>
                  <a:lnTo>
                    <a:pt x="4348" y="1759"/>
                  </a:lnTo>
                  <a:lnTo>
                    <a:pt x="4348" y="1588"/>
                  </a:lnTo>
                  <a:lnTo>
                    <a:pt x="4324" y="1393"/>
                  </a:lnTo>
                  <a:lnTo>
                    <a:pt x="4275" y="1246"/>
                  </a:lnTo>
                  <a:lnTo>
                    <a:pt x="4226" y="1075"/>
                  </a:lnTo>
                  <a:lnTo>
                    <a:pt x="4153" y="928"/>
                  </a:lnTo>
                  <a:lnTo>
                    <a:pt x="4055" y="782"/>
                  </a:lnTo>
                  <a:lnTo>
                    <a:pt x="3957" y="635"/>
                  </a:lnTo>
                  <a:lnTo>
                    <a:pt x="3835" y="513"/>
                  </a:lnTo>
                  <a:lnTo>
                    <a:pt x="3713" y="416"/>
                  </a:lnTo>
                  <a:lnTo>
                    <a:pt x="3591" y="318"/>
                  </a:lnTo>
                  <a:lnTo>
                    <a:pt x="3444" y="220"/>
                  </a:lnTo>
                  <a:lnTo>
                    <a:pt x="3298" y="147"/>
                  </a:lnTo>
                  <a:lnTo>
                    <a:pt x="3127" y="98"/>
                  </a:lnTo>
                  <a:lnTo>
                    <a:pt x="2956" y="49"/>
                  </a:lnTo>
                  <a:lnTo>
                    <a:pt x="2785" y="25"/>
                  </a:lnTo>
                  <a:lnTo>
                    <a:pt x="261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5" name="Google Shape;4205;p39"/>
            <p:cNvSpPr/>
            <p:nvPr/>
          </p:nvSpPr>
          <p:spPr>
            <a:xfrm>
              <a:off x="751600" y="3090125"/>
              <a:ext cx="81850" cy="319350"/>
            </a:xfrm>
            <a:custGeom>
              <a:avLst/>
              <a:gdLst/>
              <a:ahLst/>
              <a:cxnLst/>
              <a:rect l="l" t="t" r="r" b="b"/>
              <a:pathLst>
                <a:path w="3274" h="12774" extrusionOk="0">
                  <a:moveTo>
                    <a:pt x="880" y="0"/>
                  </a:moveTo>
                  <a:lnTo>
                    <a:pt x="880" y="9183"/>
                  </a:lnTo>
                  <a:lnTo>
                    <a:pt x="855" y="9379"/>
                  </a:lnTo>
                  <a:lnTo>
                    <a:pt x="782" y="9574"/>
                  </a:lnTo>
                  <a:lnTo>
                    <a:pt x="684" y="9745"/>
                  </a:lnTo>
                  <a:lnTo>
                    <a:pt x="538" y="9916"/>
                  </a:lnTo>
                  <a:lnTo>
                    <a:pt x="416" y="10038"/>
                  </a:lnTo>
                  <a:lnTo>
                    <a:pt x="318" y="10160"/>
                  </a:lnTo>
                  <a:lnTo>
                    <a:pt x="220" y="10307"/>
                  </a:lnTo>
                  <a:lnTo>
                    <a:pt x="147" y="10453"/>
                  </a:lnTo>
                  <a:lnTo>
                    <a:pt x="74" y="10624"/>
                  </a:lnTo>
                  <a:lnTo>
                    <a:pt x="49" y="10795"/>
                  </a:lnTo>
                  <a:lnTo>
                    <a:pt x="1" y="10966"/>
                  </a:lnTo>
                  <a:lnTo>
                    <a:pt x="1" y="11137"/>
                  </a:lnTo>
                  <a:lnTo>
                    <a:pt x="1" y="11284"/>
                  </a:lnTo>
                  <a:lnTo>
                    <a:pt x="25" y="11455"/>
                  </a:lnTo>
                  <a:lnTo>
                    <a:pt x="74" y="11601"/>
                  </a:lnTo>
                  <a:lnTo>
                    <a:pt x="123" y="11772"/>
                  </a:lnTo>
                  <a:lnTo>
                    <a:pt x="196" y="11894"/>
                  </a:lnTo>
                  <a:lnTo>
                    <a:pt x="294" y="12041"/>
                  </a:lnTo>
                  <a:lnTo>
                    <a:pt x="367" y="12163"/>
                  </a:lnTo>
                  <a:lnTo>
                    <a:pt x="489" y="12285"/>
                  </a:lnTo>
                  <a:lnTo>
                    <a:pt x="587" y="12383"/>
                  </a:lnTo>
                  <a:lnTo>
                    <a:pt x="733" y="12480"/>
                  </a:lnTo>
                  <a:lnTo>
                    <a:pt x="855" y="12554"/>
                  </a:lnTo>
                  <a:lnTo>
                    <a:pt x="1002" y="12627"/>
                  </a:lnTo>
                  <a:lnTo>
                    <a:pt x="1148" y="12700"/>
                  </a:lnTo>
                  <a:lnTo>
                    <a:pt x="1319" y="12725"/>
                  </a:lnTo>
                  <a:lnTo>
                    <a:pt x="1466" y="12749"/>
                  </a:lnTo>
                  <a:lnTo>
                    <a:pt x="1637" y="12773"/>
                  </a:lnTo>
                  <a:lnTo>
                    <a:pt x="1808" y="12749"/>
                  </a:lnTo>
                  <a:lnTo>
                    <a:pt x="1954" y="12725"/>
                  </a:lnTo>
                  <a:lnTo>
                    <a:pt x="2125" y="12700"/>
                  </a:lnTo>
                  <a:lnTo>
                    <a:pt x="2272" y="12627"/>
                  </a:lnTo>
                  <a:lnTo>
                    <a:pt x="2418" y="12554"/>
                  </a:lnTo>
                  <a:lnTo>
                    <a:pt x="2541" y="12480"/>
                  </a:lnTo>
                  <a:lnTo>
                    <a:pt x="2687" y="12383"/>
                  </a:lnTo>
                  <a:lnTo>
                    <a:pt x="2785" y="12285"/>
                  </a:lnTo>
                  <a:lnTo>
                    <a:pt x="2907" y="12163"/>
                  </a:lnTo>
                  <a:lnTo>
                    <a:pt x="2980" y="12041"/>
                  </a:lnTo>
                  <a:lnTo>
                    <a:pt x="3078" y="11894"/>
                  </a:lnTo>
                  <a:lnTo>
                    <a:pt x="3151" y="11772"/>
                  </a:lnTo>
                  <a:lnTo>
                    <a:pt x="3200" y="11601"/>
                  </a:lnTo>
                  <a:lnTo>
                    <a:pt x="3249" y="11455"/>
                  </a:lnTo>
                  <a:lnTo>
                    <a:pt x="3273" y="11284"/>
                  </a:lnTo>
                  <a:lnTo>
                    <a:pt x="3273" y="11137"/>
                  </a:lnTo>
                  <a:lnTo>
                    <a:pt x="3273" y="10966"/>
                  </a:lnTo>
                  <a:lnTo>
                    <a:pt x="3224" y="10795"/>
                  </a:lnTo>
                  <a:lnTo>
                    <a:pt x="3200" y="10624"/>
                  </a:lnTo>
                  <a:lnTo>
                    <a:pt x="3127" y="10453"/>
                  </a:lnTo>
                  <a:lnTo>
                    <a:pt x="3053" y="10307"/>
                  </a:lnTo>
                  <a:lnTo>
                    <a:pt x="2956" y="10160"/>
                  </a:lnTo>
                  <a:lnTo>
                    <a:pt x="2858" y="10038"/>
                  </a:lnTo>
                  <a:lnTo>
                    <a:pt x="2736" y="9916"/>
                  </a:lnTo>
                  <a:lnTo>
                    <a:pt x="2589" y="9745"/>
                  </a:lnTo>
                  <a:lnTo>
                    <a:pt x="2492" y="9574"/>
                  </a:lnTo>
                  <a:lnTo>
                    <a:pt x="2418" y="9379"/>
                  </a:lnTo>
                  <a:lnTo>
                    <a:pt x="2394" y="9183"/>
                  </a:lnTo>
                  <a:lnTo>
                    <a:pt x="2394" y="8255"/>
                  </a:lnTo>
                  <a:lnTo>
                    <a:pt x="2052" y="8255"/>
                  </a:lnTo>
                  <a:lnTo>
                    <a:pt x="1954" y="8231"/>
                  </a:lnTo>
                  <a:lnTo>
                    <a:pt x="1881" y="8182"/>
                  </a:lnTo>
                  <a:lnTo>
                    <a:pt x="1832" y="8109"/>
                  </a:lnTo>
                  <a:lnTo>
                    <a:pt x="1808" y="8011"/>
                  </a:lnTo>
                  <a:lnTo>
                    <a:pt x="1832" y="7913"/>
                  </a:lnTo>
                  <a:lnTo>
                    <a:pt x="1881" y="7840"/>
                  </a:lnTo>
                  <a:lnTo>
                    <a:pt x="1954" y="7791"/>
                  </a:lnTo>
                  <a:lnTo>
                    <a:pt x="2052" y="7767"/>
                  </a:lnTo>
                  <a:lnTo>
                    <a:pt x="2394" y="7767"/>
                  </a:lnTo>
                  <a:lnTo>
                    <a:pt x="2394" y="6912"/>
                  </a:lnTo>
                  <a:lnTo>
                    <a:pt x="2052" y="6912"/>
                  </a:lnTo>
                  <a:lnTo>
                    <a:pt x="1954" y="6888"/>
                  </a:lnTo>
                  <a:lnTo>
                    <a:pt x="1881" y="6839"/>
                  </a:lnTo>
                  <a:lnTo>
                    <a:pt x="1832" y="6765"/>
                  </a:lnTo>
                  <a:lnTo>
                    <a:pt x="1808" y="6668"/>
                  </a:lnTo>
                  <a:lnTo>
                    <a:pt x="1832" y="6570"/>
                  </a:lnTo>
                  <a:lnTo>
                    <a:pt x="1881" y="6497"/>
                  </a:lnTo>
                  <a:lnTo>
                    <a:pt x="1954" y="6448"/>
                  </a:lnTo>
                  <a:lnTo>
                    <a:pt x="2052" y="6423"/>
                  </a:lnTo>
                  <a:lnTo>
                    <a:pt x="2394" y="6423"/>
                  </a:lnTo>
                  <a:lnTo>
                    <a:pt x="2394" y="5569"/>
                  </a:lnTo>
                  <a:lnTo>
                    <a:pt x="2052" y="5569"/>
                  </a:lnTo>
                  <a:lnTo>
                    <a:pt x="1954" y="5544"/>
                  </a:lnTo>
                  <a:lnTo>
                    <a:pt x="1881" y="5495"/>
                  </a:lnTo>
                  <a:lnTo>
                    <a:pt x="1832" y="5422"/>
                  </a:lnTo>
                  <a:lnTo>
                    <a:pt x="1808" y="5324"/>
                  </a:lnTo>
                  <a:lnTo>
                    <a:pt x="1832" y="5227"/>
                  </a:lnTo>
                  <a:lnTo>
                    <a:pt x="1881" y="5153"/>
                  </a:lnTo>
                  <a:lnTo>
                    <a:pt x="1954" y="5105"/>
                  </a:lnTo>
                  <a:lnTo>
                    <a:pt x="2052" y="5080"/>
                  </a:lnTo>
                  <a:lnTo>
                    <a:pt x="2394" y="5080"/>
                  </a:lnTo>
                  <a:lnTo>
                    <a:pt x="2394" y="4225"/>
                  </a:lnTo>
                  <a:lnTo>
                    <a:pt x="2052" y="4225"/>
                  </a:lnTo>
                  <a:lnTo>
                    <a:pt x="1954" y="4201"/>
                  </a:lnTo>
                  <a:lnTo>
                    <a:pt x="1881" y="4152"/>
                  </a:lnTo>
                  <a:lnTo>
                    <a:pt x="1832" y="4079"/>
                  </a:lnTo>
                  <a:lnTo>
                    <a:pt x="1808" y="3981"/>
                  </a:lnTo>
                  <a:lnTo>
                    <a:pt x="1832" y="3883"/>
                  </a:lnTo>
                  <a:lnTo>
                    <a:pt x="1881" y="3810"/>
                  </a:lnTo>
                  <a:lnTo>
                    <a:pt x="1954" y="3761"/>
                  </a:lnTo>
                  <a:lnTo>
                    <a:pt x="2052" y="3737"/>
                  </a:lnTo>
                  <a:lnTo>
                    <a:pt x="2394" y="3737"/>
                  </a:lnTo>
                  <a:lnTo>
                    <a:pt x="2394" y="2882"/>
                  </a:lnTo>
                  <a:lnTo>
                    <a:pt x="2052" y="2882"/>
                  </a:lnTo>
                  <a:lnTo>
                    <a:pt x="1954" y="2858"/>
                  </a:lnTo>
                  <a:lnTo>
                    <a:pt x="1881" y="2809"/>
                  </a:lnTo>
                  <a:lnTo>
                    <a:pt x="1832" y="2736"/>
                  </a:lnTo>
                  <a:lnTo>
                    <a:pt x="1808" y="2638"/>
                  </a:lnTo>
                  <a:lnTo>
                    <a:pt x="1832" y="2540"/>
                  </a:lnTo>
                  <a:lnTo>
                    <a:pt x="1881" y="2467"/>
                  </a:lnTo>
                  <a:lnTo>
                    <a:pt x="1954" y="2418"/>
                  </a:lnTo>
                  <a:lnTo>
                    <a:pt x="2052" y="2394"/>
                  </a:lnTo>
                  <a:lnTo>
                    <a:pt x="2394" y="2394"/>
                  </a:lnTo>
                  <a:lnTo>
                    <a:pt x="2394" y="1539"/>
                  </a:lnTo>
                  <a:lnTo>
                    <a:pt x="2052" y="1539"/>
                  </a:lnTo>
                  <a:lnTo>
                    <a:pt x="1954" y="1514"/>
                  </a:lnTo>
                  <a:lnTo>
                    <a:pt x="1881" y="1466"/>
                  </a:lnTo>
                  <a:lnTo>
                    <a:pt x="1832" y="1392"/>
                  </a:lnTo>
                  <a:lnTo>
                    <a:pt x="1808" y="1295"/>
                  </a:lnTo>
                  <a:lnTo>
                    <a:pt x="1832" y="1197"/>
                  </a:lnTo>
                  <a:lnTo>
                    <a:pt x="1881" y="1124"/>
                  </a:lnTo>
                  <a:lnTo>
                    <a:pt x="1954" y="1075"/>
                  </a:lnTo>
                  <a:lnTo>
                    <a:pt x="2052" y="1050"/>
                  </a:lnTo>
                  <a:lnTo>
                    <a:pt x="2394" y="1050"/>
                  </a:lnTo>
                  <a:lnTo>
                    <a:pt x="239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06" name="Google Shape;4206;p39"/>
          <p:cNvSpPr/>
          <p:nvPr/>
        </p:nvSpPr>
        <p:spPr>
          <a:xfrm>
            <a:off x="1566027" y="2950821"/>
            <a:ext cx="211898" cy="271981"/>
          </a:xfrm>
          <a:custGeom>
            <a:avLst/>
            <a:gdLst/>
            <a:ahLst/>
            <a:cxnLst/>
            <a:rect l="l" t="t" r="r" b="b"/>
            <a:pathLst>
              <a:path w="16022" h="20565" extrusionOk="0">
                <a:moveTo>
                  <a:pt x="14434" y="1588"/>
                </a:moveTo>
                <a:lnTo>
                  <a:pt x="14434" y="17683"/>
                </a:lnTo>
                <a:lnTo>
                  <a:pt x="1588" y="17683"/>
                </a:lnTo>
                <a:lnTo>
                  <a:pt x="1588" y="1588"/>
                </a:lnTo>
                <a:close/>
                <a:moveTo>
                  <a:pt x="8011" y="18293"/>
                </a:moveTo>
                <a:lnTo>
                  <a:pt x="8182" y="18318"/>
                </a:lnTo>
                <a:lnTo>
                  <a:pt x="8328" y="18366"/>
                </a:lnTo>
                <a:lnTo>
                  <a:pt x="8475" y="18440"/>
                </a:lnTo>
                <a:lnTo>
                  <a:pt x="8597" y="18537"/>
                </a:lnTo>
                <a:lnTo>
                  <a:pt x="8695" y="18660"/>
                </a:lnTo>
                <a:lnTo>
                  <a:pt x="8768" y="18806"/>
                </a:lnTo>
                <a:lnTo>
                  <a:pt x="8817" y="18953"/>
                </a:lnTo>
                <a:lnTo>
                  <a:pt x="8841" y="19124"/>
                </a:lnTo>
                <a:lnTo>
                  <a:pt x="8817" y="19295"/>
                </a:lnTo>
                <a:lnTo>
                  <a:pt x="8768" y="19441"/>
                </a:lnTo>
                <a:lnTo>
                  <a:pt x="8695" y="19588"/>
                </a:lnTo>
                <a:lnTo>
                  <a:pt x="8597" y="19710"/>
                </a:lnTo>
                <a:lnTo>
                  <a:pt x="8475" y="19807"/>
                </a:lnTo>
                <a:lnTo>
                  <a:pt x="8328" y="19881"/>
                </a:lnTo>
                <a:lnTo>
                  <a:pt x="8182" y="19930"/>
                </a:lnTo>
                <a:lnTo>
                  <a:pt x="8011" y="19954"/>
                </a:lnTo>
                <a:lnTo>
                  <a:pt x="7840" y="19930"/>
                </a:lnTo>
                <a:lnTo>
                  <a:pt x="7693" y="19881"/>
                </a:lnTo>
                <a:lnTo>
                  <a:pt x="7547" y="19807"/>
                </a:lnTo>
                <a:lnTo>
                  <a:pt x="7425" y="19710"/>
                </a:lnTo>
                <a:lnTo>
                  <a:pt x="7327" y="19588"/>
                </a:lnTo>
                <a:lnTo>
                  <a:pt x="7254" y="19441"/>
                </a:lnTo>
                <a:lnTo>
                  <a:pt x="7205" y="19295"/>
                </a:lnTo>
                <a:lnTo>
                  <a:pt x="7181" y="19124"/>
                </a:lnTo>
                <a:lnTo>
                  <a:pt x="7205" y="18953"/>
                </a:lnTo>
                <a:lnTo>
                  <a:pt x="7254" y="18806"/>
                </a:lnTo>
                <a:lnTo>
                  <a:pt x="7327" y="18660"/>
                </a:lnTo>
                <a:lnTo>
                  <a:pt x="7425" y="18537"/>
                </a:lnTo>
                <a:lnTo>
                  <a:pt x="7547" y="18440"/>
                </a:lnTo>
                <a:lnTo>
                  <a:pt x="7693" y="18366"/>
                </a:lnTo>
                <a:lnTo>
                  <a:pt x="7840" y="18318"/>
                </a:lnTo>
                <a:lnTo>
                  <a:pt x="8011" y="18293"/>
                </a:lnTo>
                <a:close/>
                <a:moveTo>
                  <a:pt x="1270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7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7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70" y="20565"/>
                </a:lnTo>
                <a:lnTo>
                  <a:pt x="14752" y="20565"/>
                </a:lnTo>
                <a:lnTo>
                  <a:pt x="14996" y="20540"/>
                </a:lnTo>
                <a:lnTo>
                  <a:pt x="15240" y="20467"/>
                </a:lnTo>
                <a:lnTo>
                  <a:pt x="15460" y="20345"/>
                </a:lnTo>
                <a:lnTo>
                  <a:pt x="15655" y="20198"/>
                </a:lnTo>
                <a:lnTo>
                  <a:pt x="15802" y="20003"/>
                </a:lnTo>
                <a:lnTo>
                  <a:pt x="15924" y="19783"/>
                </a:lnTo>
                <a:lnTo>
                  <a:pt x="15997" y="19539"/>
                </a:lnTo>
                <a:lnTo>
                  <a:pt x="16022" y="19270"/>
                </a:lnTo>
                <a:lnTo>
                  <a:pt x="16022" y="1295"/>
                </a:lnTo>
                <a:lnTo>
                  <a:pt x="15997" y="1026"/>
                </a:lnTo>
                <a:lnTo>
                  <a:pt x="15924" y="782"/>
                </a:lnTo>
                <a:lnTo>
                  <a:pt x="15802" y="562"/>
                </a:lnTo>
                <a:lnTo>
                  <a:pt x="15655" y="367"/>
                </a:lnTo>
                <a:lnTo>
                  <a:pt x="15460" y="220"/>
                </a:lnTo>
                <a:lnTo>
                  <a:pt x="15240" y="98"/>
                </a:lnTo>
                <a:lnTo>
                  <a:pt x="14996" y="25"/>
                </a:lnTo>
                <a:lnTo>
                  <a:pt x="14752" y="0"/>
                </a:lnTo>
                <a:close/>
              </a:path>
            </a:pathLst>
          </a:custGeom>
          <a:solidFill>
            <a:srgbClr val="28209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07" name="Google Shape;4207;p39"/>
          <p:cNvSpPr/>
          <p:nvPr/>
        </p:nvSpPr>
        <p:spPr>
          <a:xfrm>
            <a:off x="1045869" y="2950821"/>
            <a:ext cx="156986" cy="271981"/>
          </a:xfrm>
          <a:custGeom>
            <a:avLst/>
            <a:gdLst/>
            <a:ahLst/>
            <a:cxnLst/>
            <a:rect l="l" t="t" r="r" b="b"/>
            <a:pathLst>
              <a:path w="11870" h="20565" extrusionOk="0">
                <a:moveTo>
                  <a:pt x="6301" y="977"/>
                </a:moveTo>
                <a:lnTo>
                  <a:pt x="6423" y="1002"/>
                </a:lnTo>
                <a:lnTo>
                  <a:pt x="6497" y="1075"/>
                </a:lnTo>
                <a:lnTo>
                  <a:pt x="6570" y="1148"/>
                </a:lnTo>
                <a:lnTo>
                  <a:pt x="6594" y="1270"/>
                </a:lnTo>
                <a:lnTo>
                  <a:pt x="6570" y="1368"/>
                </a:lnTo>
                <a:lnTo>
                  <a:pt x="6497" y="1466"/>
                </a:lnTo>
                <a:lnTo>
                  <a:pt x="6423" y="1515"/>
                </a:lnTo>
                <a:lnTo>
                  <a:pt x="6301" y="1539"/>
                </a:lnTo>
                <a:lnTo>
                  <a:pt x="5569" y="1539"/>
                </a:lnTo>
                <a:lnTo>
                  <a:pt x="5446" y="1515"/>
                </a:lnTo>
                <a:lnTo>
                  <a:pt x="5373" y="1466"/>
                </a:lnTo>
                <a:lnTo>
                  <a:pt x="5300" y="1368"/>
                </a:lnTo>
                <a:lnTo>
                  <a:pt x="5276" y="1270"/>
                </a:lnTo>
                <a:lnTo>
                  <a:pt x="5300" y="1148"/>
                </a:lnTo>
                <a:lnTo>
                  <a:pt x="5373" y="1075"/>
                </a:lnTo>
                <a:lnTo>
                  <a:pt x="5446" y="1002"/>
                </a:lnTo>
                <a:lnTo>
                  <a:pt x="5569" y="977"/>
                </a:lnTo>
                <a:close/>
                <a:moveTo>
                  <a:pt x="10575" y="2565"/>
                </a:moveTo>
                <a:lnTo>
                  <a:pt x="10575" y="16706"/>
                </a:lnTo>
                <a:lnTo>
                  <a:pt x="1295" y="16706"/>
                </a:lnTo>
                <a:lnTo>
                  <a:pt x="1295" y="2565"/>
                </a:lnTo>
                <a:close/>
                <a:moveTo>
                  <a:pt x="5935" y="17780"/>
                </a:moveTo>
                <a:lnTo>
                  <a:pt x="6106" y="17805"/>
                </a:lnTo>
                <a:lnTo>
                  <a:pt x="6277" y="17854"/>
                </a:lnTo>
                <a:lnTo>
                  <a:pt x="6423" y="17927"/>
                </a:lnTo>
                <a:lnTo>
                  <a:pt x="6545" y="18025"/>
                </a:lnTo>
                <a:lnTo>
                  <a:pt x="6643" y="18147"/>
                </a:lnTo>
                <a:lnTo>
                  <a:pt x="6716" y="18293"/>
                </a:lnTo>
                <a:lnTo>
                  <a:pt x="6765" y="18464"/>
                </a:lnTo>
                <a:lnTo>
                  <a:pt x="6790" y="18635"/>
                </a:lnTo>
                <a:lnTo>
                  <a:pt x="6765" y="18806"/>
                </a:lnTo>
                <a:lnTo>
                  <a:pt x="6716" y="18977"/>
                </a:lnTo>
                <a:lnTo>
                  <a:pt x="6643" y="19124"/>
                </a:lnTo>
                <a:lnTo>
                  <a:pt x="6545" y="19246"/>
                </a:lnTo>
                <a:lnTo>
                  <a:pt x="6423" y="19343"/>
                </a:lnTo>
                <a:lnTo>
                  <a:pt x="6277" y="19417"/>
                </a:lnTo>
                <a:lnTo>
                  <a:pt x="6106" y="19465"/>
                </a:lnTo>
                <a:lnTo>
                  <a:pt x="5935" y="19490"/>
                </a:lnTo>
                <a:lnTo>
                  <a:pt x="5764" y="19465"/>
                </a:lnTo>
                <a:lnTo>
                  <a:pt x="5593" y="19417"/>
                </a:lnTo>
                <a:lnTo>
                  <a:pt x="5446" y="19343"/>
                </a:lnTo>
                <a:lnTo>
                  <a:pt x="5324" y="19246"/>
                </a:lnTo>
                <a:lnTo>
                  <a:pt x="5227" y="19124"/>
                </a:lnTo>
                <a:lnTo>
                  <a:pt x="5153" y="18977"/>
                </a:lnTo>
                <a:lnTo>
                  <a:pt x="5105" y="18806"/>
                </a:lnTo>
                <a:lnTo>
                  <a:pt x="5080" y="18635"/>
                </a:lnTo>
                <a:lnTo>
                  <a:pt x="5105" y="18464"/>
                </a:lnTo>
                <a:lnTo>
                  <a:pt x="5153" y="18293"/>
                </a:lnTo>
                <a:lnTo>
                  <a:pt x="5227" y="18147"/>
                </a:lnTo>
                <a:lnTo>
                  <a:pt x="5324" y="18025"/>
                </a:lnTo>
                <a:lnTo>
                  <a:pt x="5446" y="17927"/>
                </a:lnTo>
                <a:lnTo>
                  <a:pt x="5593" y="17854"/>
                </a:lnTo>
                <a:lnTo>
                  <a:pt x="5764" y="17805"/>
                </a:lnTo>
                <a:lnTo>
                  <a:pt x="5935" y="17780"/>
                </a:lnTo>
                <a:close/>
                <a:moveTo>
                  <a:pt x="1295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6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6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95" y="20565"/>
                </a:lnTo>
                <a:lnTo>
                  <a:pt x="10575" y="20565"/>
                </a:lnTo>
                <a:lnTo>
                  <a:pt x="10844" y="20540"/>
                </a:lnTo>
                <a:lnTo>
                  <a:pt x="11088" y="20467"/>
                </a:lnTo>
                <a:lnTo>
                  <a:pt x="11308" y="20345"/>
                </a:lnTo>
                <a:lnTo>
                  <a:pt x="11503" y="20198"/>
                </a:lnTo>
                <a:lnTo>
                  <a:pt x="11650" y="20003"/>
                </a:lnTo>
                <a:lnTo>
                  <a:pt x="11772" y="19783"/>
                </a:lnTo>
                <a:lnTo>
                  <a:pt x="11845" y="19539"/>
                </a:lnTo>
                <a:lnTo>
                  <a:pt x="11870" y="19270"/>
                </a:lnTo>
                <a:lnTo>
                  <a:pt x="11870" y="1295"/>
                </a:lnTo>
                <a:lnTo>
                  <a:pt x="11845" y="1026"/>
                </a:lnTo>
                <a:lnTo>
                  <a:pt x="11772" y="782"/>
                </a:lnTo>
                <a:lnTo>
                  <a:pt x="11650" y="562"/>
                </a:lnTo>
                <a:lnTo>
                  <a:pt x="11503" y="367"/>
                </a:lnTo>
                <a:lnTo>
                  <a:pt x="11308" y="220"/>
                </a:lnTo>
                <a:lnTo>
                  <a:pt x="11088" y="98"/>
                </a:lnTo>
                <a:lnTo>
                  <a:pt x="10844" y="25"/>
                </a:lnTo>
                <a:lnTo>
                  <a:pt x="10575" y="0"/>
                </a:lnTo>
                <a:close/>
              </a:path>
            </a:pathLst>
          </a:custGeom>
          <a:solidFill>
            <a:srgbClr val="28209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208" name="Google Shape;4208;p39"/>
          <p:cNvGrpSpPr/>
          <p:nvPr/>
        </p:nvGrpSpPr>
        <p:grpSpPr>
          <a:xfrm>
            <a:off x="2103451" y="2958307"/>
            <a:ext cx="244856" cy="235810"/>
            <a:chOff x="2583325" y="2972875"/>
            <a:chExt cx="462850" cy="445750"/>
          </a:xfrm>
          <a:solidFill>
            <a:srgbClr val="28209A"/>
          </a:solidFill>
        </p:grpSpPr>
        <p:sp>
          <p:nvSpPr>
            <p:cNvPr id="4209" name="Google Shape;4209;p39"/>
            <p:cNvSpPr/>
            <p:nvPr/>
          </p:nvSpPr>
          <p:spPr>
            <a:xfrm>
              <a:off x="2701775" y="3323350"/>
              <a:ext cx="225950" cy="95275"/>
            </a:xfrm>
            <a:custGeom>
              <a:avLst/>
              <a:gdLst/>
              <a:ahLst/>
              <a:cxnLst/>
              <a:rect l="l" t="t" r="r" b="b"/>
              <a:pathLst>
                <a:path w="9038" h="3811" extrusionOk="0">
                  <a:moveTo>
                    <a:pt x="2956" y="1"/>
                  </a:moveTo>
                  <a:lnTo>
                    <a:pt x="2956" y="2956"/>
                  </a:lnTo>
                  <a:lnTo>
                    <a:pt x="685" y="2956"/>
                  </a:lnTo>
                  <a:lnTo>
                    <a:pt x="514" y="3005"/>
                  </a:lnTo>
                  <a:lnTo>
                    <a:pt x="367" y="3103"/>
                  </a:lnTo>
                  <a:lnTo>
                    <a:pt x="245" y="3200"/>
                  </a:lnTo>
                  <a:lnTo>
                    <a:pt x="147" y="3322"/>
                  </a:lnTo>
                  <a:lnTo>
                    <a:pt x="50" y="3469"/>
                  </a:lnTo>
                  <a:lnTo>
                    <a:pt x="1" y="3640"/>
                  </a:lnTo>
                  <a:lnTo>
                    <a:pt x="1" y="3811"/>
                  </a:lnTo>
                  <a:lnTo>
                    <a:pt x="9037" y="3811"/>
                  </a:lnTo>
                  <a:lnTo>
                    <a:pt x="9037" y="3640"/>
                  </a:lnTo>
                  <a:lnTo>
                    <a:pt x="8988" y="3469"/>
                  </a:lnTo>
                  <a:lnTo>
                    <a:pt x="8891" y="3322"/>
                  </a:lnTo>
                  <a:lnTo>
                    <a:pt x="8793" y="3200"/>
                  </a:lnTo>
                  <a:lnTo>
                    <a:pt x="8671" y="3103"/>
                  </a:lnTo>
                  <a:lnTo>
                    <a:pt x="8524" y="3005"/>
                  </a:lnTo>
                  <a:lnTo>
                    <a:pt x="8353" y="2956"/>
                  </a:lnTo>
                  <a:lnTo>
                    <a:pt x="6082" y="2956"/>
                  </a:lnTo>
                  <a:lnTo>
                    <a:pt x="608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0" name="Google Shape;4210;p39"/>
            <p:cNvSpPr/>
            <p:nvPr/>
          </p:nvSpPr>
          <p:spPr>
            <a:xfrm>
              <a:off x="2583325" y="2972875"/>
              <a:ext cx="462850" cy="337075"/>
            </a:xfrm>
            <a:custGeom>
              <a:avLst/>
              <a:gdLst/>
              <a:ahLst/>
              <a:cxnLst/>
              <a:rect l="l" t="t" r="r" b="b"/>
              <a:pathLst>
                <a:path w="18514" h="13483" extrusionOk="0">
                  <a:moveTo>
                    <a:pt x="17048" y="1466"/>
                  </a:moveTo>
                  <a:lnTo>
                    <a:pt x="17048" y="12017"/>
                  </a:lnTo>
                  <a:lnTo>
                    <a:pt x="1466" y="12017"/>
                  </a:lnTo>
                  <a:lnTo>
                    <a:pt x="1466" y="1466"/>
                  </a:lnTo>
                  <a:close/>
                  <a:moveTo>
                    <a:pt x="391" y="1"/>
                  </a:moveTo>
                  <a:lnTo>
                    <a:pt x="318" y="50"/>
                  </a:lnTo>
                  <a:lnTo>
                    <a:pt x="220" y="74"/>
                  </a:lnTo>
                  <a:lnTo>
                    <a:pt x="147" y="148"/>
                  </a:lnTo>
                  <a:lnTo>
                    <a:pt x="98" y="221"/>
                  </a:lnTo>
                  <a:lnTo>
                    <a:pt x="49" y="294"/>
                  </a:lnTo>
                  <a:lnTo>
                    <a:pt x="25" y="392"/>
                  </a:lnTo>
                  <a:lnTo>
                    <a:pt x="1" y="489"/>
                  </a:lnTo>
                  <a:lnTo>
                    <a:pt x="1" y="12994"/>
                  </a:lnTo>
                  <a:lnTo>
                    <a:pt x="25" y="13092"/>
                  </a:lnTo>
                  <a:lnTo>
                    <a:pt x="49" y="13189"/>
                  </a:lnTo>
                  <a:lnTo>
                    <a:pt x="98" y="13263"/>
                  </a:lnTo>
                  <a:lnTo>
                    <a:pt x="147" y="13336"/>
                  </a:lnTo>
                  <a:lnTo>
                    <a:pt x="220" y="13409"/>
                  </a:lnTo>
                  <a:lnTo>
                    <a:pt x="318" y="13434"/>
                  </a:lnTo>
                  <a:lnTo>
                    <a:pt x="391" y="13483"/>
                  </a:lnTo>
                  <a:lnTo>
                    <a:pt x="18123" y="13483"/>
                  </a:lnTo>
                  <a:lnTo>
                    <a:pt x="18196" y="13434"/>
                  </a:lnTo>
                  <a:lnTo>
                    <a:pt x="18293" y="13409"/>
                  </a:lnTo>
                  <a:lnTo>
                    <a:pt x="18367" y="13336"/>
                  </a:lnTo>
                  <a:lnTo>
                    <a:pt x="18416" y="13263"/>
                  </a:lnTo>
                  <a:lnTo>
                    <a:pt x="18464" y="13189"/>
                  </a:lnTo>
                  <a:lnTo>
                    <a:pt x="18489" y="13092"/>
                  </a:lnTo>
                  <a:lnTo>
                    <a:pt x="18513" y="12994"/>
                  </a:lnTo>
                  <a:lnTo>
                    <a:pt x="18513" y="489"/>
                  </a:lnTo>
                  <a:lnTo>
                    <a:pt x="18489" y="392"/>
                  </a:lnTo>
                  <a:lnTo>
                    <a:pt x="18464" y="294"/>
                  </a:lnTo>
                  <a:lnTo>
                    <a:pt x="18416" y="221"/>
                  </a:lnTo>
                  <a:lnTo>
                    <a:pt x="18367" y="148"/>
                  </a:lnTo>
                  <a:lnTo>
                    <a:pt x="18293" y="74"/>
                  </a:lnTo>
                  <a:lnTo>
                    <a:pt x="18196" y="50"/>
                  </a:lnTo>
                  <a:lnTo>
                    <a:pt x="1812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11" name="Google Shape;4211;p39"/>
          <p:cNvGrpSpPr/>
          <p:nvPr/>
        </p:nvGrpSpPr>
        <p:grpSpPr>
          <a:xfrm>
            <a:off x="2653705" y="2973097"/>
            <a:ext cx="261653" cy="165384"/>
            <a:chOff x="3241525" y="3039450"/>
            <a:chExt cx="494600" cy="312625"/>
          </a:xfrm>
          <a:solidFill>
            <a:srgbClr val="28209A"/>
          </a:solidFill>
        </p:grpSpPr>
        <p:sp>
          <p:nvSpPr>
            <p:cNvPr id="4212" name="Google Shape;4212;p39"/>
            <p:cNvSpPr/>
            <p:nvPr/>
          </p:nvSpPr>
          <p:spPr>
            <a:xfrm>
              <a:off x="3241525" y="3039450"/>
              <a:ext cx="494600" cy="312625"/>
            </a:xfrm>
            <a:custGeom>
              <a:avLst/>
              <a:gdLst/>
              <a:ahLst/>
              <a:cxnLst/>
              <a:rect l="l" t="t" r="r" b="b"/>
              <a:pathLst>
                <a:path w="19784" h="12505" extrusionOk="0">
                  <a:moveTo>
                    <a:pt x="9892" y="977"/>
                  </a:moveTo>
                  <a:lnTo>
                    <a:pt x="10356" y="1001"/>
                  </a:lnTo>
                  <a:lnTo>
                    <a:pt x="10796" y="1050"/>
                  </a:lnTo>
                  <a:lnTo>
                    <a:pt x="11235" y="1124"/>
                  </a:lnTo>
                  <a:lnTo>
                    <a:pt x="11675" y="1221"/>
                  </a:lnTo>
                  <a:lnTo>
                    <a:pt x="12090" y="1343"/>
                  </a:lnTo>
                  <a:lnTo>
                    <a:pt x="12505" y="1490"/>
                  </a:lnTo>
                  <a:lnTo>
                    <a:pt x="12920" y="1661"/>
                  </a:lnTo>
                  <a:lnTo>
                    <a:pt x="13311" y="1832"/>
                  </a:lnTo>
                  <a:lnTo>
                    <a:pt x="13702" y="2027"/>
                  </a:lnTo>
                  <a:lnTo>
                    <a:pt x="14068" y="2223"/>
                  </a:lnTo>
                  <a:lnTo>
                    <a:pt x="14752" y="2662"/>
                  </a:lnTo>
                  <a:lnTo>
                    <a:pt x="15412" y="3126"/>
                  </a:lnTo>
                  <a:lnTo>
                    <a:pt x="15973" y="3590"/>
                  </a:lnTo>
                  <a:lnTo>
                    <a:pt x="16462" y="4005"/>
                  </a:lnTo>
                  <a:lnTo>
                    <a:pt x="16901" y="4421"/>
                  </a:lnTo>
                  <a:lnTo>
                    <a:pt x="17292" y="4811"/>
                  </a:lnTo>
                  <a:lnTo>
                    <a:pt x="17634" y="5178"/>
                  </a:lnTo>
                  <a:lnTo>
                    <a:pt x="18196" y="5813"/>
                  </a:lnTo>
                  <a:lnTo>
                    <a:pt x="18562" y="6252"/>
                  </a:lnTo>
                  <a:lnTo>
                    <a:pt x="18196" y="6692"/>
                  </a:lnTo>
                  <a:lnTo>
                    <a:pt x="17634" y="7327"/>
                  </a:lnTo>
                  <a:lnTo>
                    <a:pt x="17292" y="7693"/>
                  </a:lnTo>
                  <a:lnTo>
                    <a:pt x="16901" y="8084"/>
                  </a:lnTo>
                  <a:lnTo>
                    <a:pt x="16462" y="8499"/>
                  </a:lnTo>
                  <a:lnTo>
                    <a:pt x="15973" y="8915"/>
                  </a:lnTo>
                  <a:lnTo>
                    <a:pt x="15412" y="9379"/>
                  </a:lnTo>
                  <a:lnTo>
                    <a:pt x="14752" y="9843"/>
                  </a:lnTo>
                  <a:lnTo>
                    <a:pt x="14068" y="10282"/>
                  </a:lnTo>
                  <a:lnTo>
                    <a:pt x="13702" y="10478"/>
                  </a:lnTo>
                  <a:lnTo>
                    <a:pt x="13311" y="10673"/>
                  </a:lnTo>
                  <a:lnTo>
                    <a:pt x="12920" y="10844"/>
                  </a:lnTo>
                  <a:lnTo>
                    <a:pt x="12505" y="11015"/>
                  </a:lnTo>
                  <a:lnTo>
                    <a:pt x="12090" y="11161"/>
                  </a:lnTo>
                  <a:lnTo>
                    <a:pt x="11675" y="11284"/>
                  </a:lnTo>
                  <a:lnTo>
                    <a:pt x="11235" y="11381"/>
                  </a:lnTo>
                  <a:lnTo>
                    <a:pt x="10796" y="11455"/>
                  </a:lnTo>
                  <a:lnTo>
                    <a:pt x="10356" y="11503"/>
                  </a:lnTo>
                  <a:lnTo>
                    <a:pt x="9892" y="11528"/>
                  </a:lnTo>
                  <a:lnTo>
                    <a:pt x="9477" y="11528"/>
                  </a:lnTo>
                  <a:lnTo>
                    <a:pt x="9086" y="11479"/>
                  </a:lnTo>
                  <a:lnTo>
                    <a:pt x="8695" y="11430"/>
                  </a:lnTo>
                  <a:lnTo>
                    <a:pt x="8304" y="11332"/>
                  </a:lnTo>
                  <a:lnTo>
                    <a:pt x="7914" y="11235"/>
                  </a:lnTo>
                  <a:lnTo>
                    <a:pt x="7523" y="11113"/>
                  </a:lnTo>
                  <a:lnTo>
                    <a:pt x="7157" y="10990"/>
                  </a:lnTo>
                  <a:lnTo>
                    <a:pt x="6790" y="10844"/>
                  </a:lnTo>
                  <a:lnTo>
                    <a:pt x="6448" y="10673"/>
                  </a:lnTo>
                  <a:lnTo>
                    <a:pt x="6082" y="10502"/>
                  </a:lnTo>
                  <a:lnTo>
                    <a:pt x="5423" y="10111"/>
                  </a:lnTo>
                  <a:lnTo>
                    <a:pt x="4788" y="9696"/>
                  </a:lnTo>
                  <a:lnTo>
                    <a:pt x="4201" y="9232"/>
                  </a:lnTo>
                  <a:lnTo>
                    <a:pt x="3640" y="8792"/>
                  </a:lnTo>
                  <a:lnTo>
                    <a:pt x="3127" y="8328"/>
                  </a:lnTo>
                  <a:lnTo>
                    <a:pt x="2663" y="7889"/>
                  </a:lnTo>
                  <a:lnTo>
                    <a:pt x="2272" y="7474"/>
                  </a:lnTo>
                  <a:lnTo>
                    <a:pt x="1613" y="6741"/>
                  </a:lnTo>
                  <a:lnTo>
                    <a:pt x="1222" y="6252"/>
                  </a:lnTo>
                  <a:lnTo>
                    <a:pt x="1613" y="5764"/>
                  </a:lnTo>
                  <a:lnTo>
                    <a:pt x="2272" y="5031"/>
                  </a:lnTo>
                  <a:lnTo>
                    <a:pt x="2663" y="4616"/>
                  </a:lnTo>
                  <a:lnTo>
                    <a:pt x="3127" y="4176"/>
                  </a:lnTo>
                  <a:lnTo>
                    <a:pt x="3640" y="3712"/>
                  </a:lnTo>
                  <a:lnTo>
                    <a:pt x="4201" y="3273"/>
                  </a:lnTo>
                  <a:lnTo>
                    <a:pt x="4788" y="2833"/>
                  </a:lnTo>
                  <a:lnTo>
                    <a:pt x="5423" y="2394"/>
                  </a:lnTo>
                  <a:lnTo>
                    <a:pt x="6082" y="2003"/>
                  </a:lnTo>
                  <a:lnTo>
                    <a:pt x="6448" y="1832"/>
                  </a:lnTo>
                  <a:lnTo>
                    <a:pt x="6790" y="1661"/>
                  </a:lnTo>
                  <a:lnTo>
                    <a:pt x="7157" y="1514"/>
                  </a:lnTo>
                  <a:lnTo>
                    <a:pt x="7523" y="1392"/>
                  </a:lnTo>
                  <a:lnTo>
                    <a:pt x="7914" y="1270"/>
                  </a:lnTo>
                  <a:lnTo>
                    <a:pt x="8304" y="1172"/>
                  </a:lnTo>
                  <a:lnTo>
                    <a:pt x="8695" y="1075"/>
                  </a:lnTo>
                  <a:lnTo>
                    <a:pt x="9086" y="1026"/>
                  </a:lnTo>
                  <a:lnTo>
                    <a:pt x="9477" y="977"/>
                  </a:lnTo>
                  <a:close/>
                  <a:moveTo>
                    <a:pt x="9892" y="0"/>
                  </a:moveTo>
                  <a:lnTo>
                    <a:pt x="9404" y="25"/>
                  </a:lnTo>
                  <a:lnTo>
                    <a:pt x="8915" y="73"/>
                  </a:lnTo>
                  <a:lnTo>
                    <a:pt x="8451" y="147"/>
                  </a:lnTo>
                  <a:lnTo>
                    <a:pt x="7963" y="244"/>
                  </a:lnTo>
                  <a:lnTo>
                    <a:pt x="7523" y="366"/>
                  </a:lnTo>
                  <a:lnTo>
                    <a:pt x="7059" y="513"/>
                  </a:lnTo>
                  <a:lnTo>
                    <a:pt x="6619" y="684"/>
                  </a:lnTo>
                  <a:lnTo>
                    <a:pt x="6204" y="879"/>
                  </a:lnTo>
                  <a:lnTo>
                    <a:pt x="5765" y="1075"/>
                  </a:lnTo>
                  <a:lnTo>
                    <a:pt x="5374" y="1295"/>
                  </a:lnTo>
                  <a:lnTo>
                    <a:pt x="4959" y="1539"/>
                  </a:lnTo>
                  <a:lnTo>
                    <a:pt x="4592" y="1783"/>
                  </a:lnTo>
                  <a:lnTo>
                    <a:pt x="3860" y="2296"/>
                  </a:lnTo>
                  <a:lnTo>
                    <a:pt x="3176" y="2833"/>
                  </a:lnTo>
                  <a:lnTo>
                    <a:pt x="2565" y="3370"/>
                  </a:lnTo>
                  <a:lnTo>
                    <a:pt x="2028" y="3883"/>
                  </a:lnTo>
                  <a:lnTo>
                    <a:pt x="1539" y="4372"/>
                  </a:lnTo>
                  <a:lnTo>
                    <a:pt x="1149" y="4836"/>
                  </a:lnTo>
                  <a:lnTo>
                    <a:pt x="562" y="5520"/>
                  </a:lnTo>
                  <a:lnTo>
                    <a:pt x="318" y="5837"/>
                  </a:lnTo>
                  <a:lnTo>
                    <a:pt x="1" y="6252"/>
                  </a:lnTo>
                  <a:lnTo>
                    <a:pt x="318" y="6668"/>
                  </a:lnTo>
                  <a:lnTo>
                    <a:pt x="562" y="6985"/>
                  </a:lnTo>
                  <a:lnTo>
                    <a:pt x="1149" y="7669"/>
                  </a:lnTo>
                  <a:lnTo>
                    <a:pt x="1539" y="8133"/>
                  </a:lnTo>
                  <a:lnTo>
                    <a:pt x="2028" y="8621"/>
                  </a:lnTo>
                  <a:lnTo>
                    <a:pt x="2565" y="9134"/>
                  </a:lnTo>
                  <a:lnTo>
                    <a:pt x="3176" y="9672"/>
                  </a:lnTo>
                  <a:lnTo>
                    <a:pt x="3860" y="10209"/>
                  </a:lnTo>
                  <a:lnTo>
                    <a:pt x="4592" y="10722"/>
                  </a:lnTo>
                  <a:lnTo>
                    <a:pt x="4959" y="10966"/>
                  </a:lnTo>
                  <a:lnTo>
                    <a:pt x="5374" y="11210"/>
                  </a:lnTo>
                  <a:lnTo>
                    <a:pt x="5765" y="11430"/>
                  </a:lnTo>
                  <a:lnTo>
                    <a:pt x="6204" y="11625"/>
                  </a:lnTo>
                  <a:lnTo>
                    <a:pt x="6619" y="11821"/>
                  </a:lnTo>
                  <a:lnTo>
                    <a:pt x="7059" y="11992"/>
                  </a:lnTo>
                  <a:lnTo>
                    <a:pt x="7523" y="12138"/>
                  </a:lnTo>
                  <a:lnTo>
                    <a:pt x="7963" y="12260"/>
                  </a:lnTo>
                  <a:lnTo>
                    <a:pt x="8451" y="12358"/>
                  </a:lnTo>
                  <a:lnTo>
                    <a:pt x="8915" y="12431"/>
                  </a:lnTo>
                  <a:lnTo>
                    <a:pt x="9404" y="12480"/>
                  </a:lnTo>
                  <a:lnTo>
                    <a:pt x="9892" y="12505"/>
                  </a:lnTo>
                  <a:lnTo>
                    <a:pt x="10380" y="12480"/>
                  </a:lnTo>
                  <a:lnTo>
                    <a:pt x="10869" y="12431"/>
                  </a:lnTo>
                  <a:lnTo>
                    <a:pt x="11333" y="12358"/>
                  </a:lnTo>
                  <a:lnTo>
                    <a:pt x="11821" y="12260"/>
                  </a:lnTo>
                  <a:lnTo>
                    <a:pt x="12261" y="12138"/>
                  </a:lnTo>
                  <a:lnTo>
                    <a:pt x="12725" y="11992"/>
                  </a:lnTo>
                  <a:lnTo>
                    <a:pt x="13165" y="11821"/>
                  </a:lnTo>
                  <a:lnTo>
                    <a:pt x="13580" y="11625"/>
                  </a:lnTo>
                  <a:lnTo>
                    <a:pt x="14019" y="11430"/>
                  </a:lnTo>
                  <a:lnTo>
                    <a:pt x="14410" y="11210"/>
                  </a:lnTo>
                  <a:lnTo>
                    <a:pt x="14825" y="10966"/>
                  </a:lnTo>
                  <a:lnTo>
                    <a:pt x="15192" y="10722"/>
                  </a:lnTo>
                  <a:lnTo>
                    <a:pt x="15924" y="10209"/>
                  </a:lnTo>
                  <a:lnTo>
                    <a:pt x="16608" y="9672"/>
                  </a:lnTo>
                  <a:lnTo>
                    <a:pt x="17219" y="9134"/>
                  </a:lnTo>
                  <a:lnTo>
                    <a:pt x="17756" y="8621"/>
                  </a:lnTo>
                  <a:lnTo>
                    <a:pt x="18245" y="8133"/>
                  </a:lnTo>
                  <a:lnTo>
                    <a:pt x="18635" y="7669"/>
                  </a:lnTo>
                  <a:lnTo>
                    <a:pt x="19222" y="6985"/>
                  </a:lnTo>
                  <a:lnTo>
                    <a:pt x="19466" y="6668"/>
                  </a:lnTo>
                  <a:lnTo>
                    <a:pt x="19783" y="6252"/>
                  </a:lnTo>
                  <a:lnTo>
                    <a:pt x="19466" y="5837"/>
                  </a:lnTo>
                  <a:lnTo>
                    <a:pt x="19222" y="5520"/>
                  </a:lnTo>
                  <a:lnTo>
                    <a:pt x="18635" y="4836"/>
                  </a:lnTo>
                  <a:lnTo>
                    <a:pt x="18245" y="4372"/>
                  </a:lnTo>
                  <a:lnTo>
                    <a:pt x="17756" y="3883"/>
                  </a:lnTo>
                  <a:lnTo>
                    <a:pt x="17219" y="3370"/>
                  </a:lnTo>
                  <a:lnTo>
                    <a:pt x="16608" y="2833"/>
                  </a:lnTo>
                  <a:lnTo>
                    <a:pt x="15924" y="2296"/>
                  </a:lnTo>
                  <a:lnTo>
                    <a:pt x="15192" y="1783"/>
                  </a:lnTo>
                  <a:lnTo>
                    <a:pt x="14825" y="1539"/>
                  </a:lnTo>
                  <a:lnTo>
                    <a:pt x="14410" y="1295"/>
                  </a:lnTo>
                  <a:lnTo>
                    <a:pt x="14019" y="1075"/>
                  </a:lnTo>
                  <a:lnTo>
                    <a:pt x="13580" y="879"/>
                  </a:lnTo>
                  <a:lnTo>
                    <a:pt x="13165" y="684"/>
                  </a:lnTo>
                  <a:lnTo>
                    <a:pt x="12725" y="513"/>
                  </a:lnTo>
                  <a:lnTo>
                    <a:pt x="12261" y="366"/>
                  </a:lnTo>
                  <a:lnTo>
                    <a:pt x="11821" y="244"/>
                  </a:lnTo>
                  <a:lnTo>
                    <a:pt x="11333" y="147"/>
                  </a:lnTo>
                  <a:lnTo>
                    <a:pt x="10869" y="73"/>
                  </a:lnTo>
                  <a:lnTo>
                    <a:pt x="10380" y="25"/>
                  </a:lnTo>
                  <a:lnTo>
                    <a:pt x="989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3" name="Google Shape;4213;p39"/>
            <p:cNvSpPr/>
            <p:nvPr/>
          </p:nvSpPr>
          <p:spPr>
            <a:xfrm>
              <a:off x="3384400" y="3091350"/>
              <a:ext cx="208850" cy="208825"/>
            </a:xfrm>
            <a:custGeom>
              <a:avLst/>
              <a:gdLst/>
              <a:ahLst/>
              <a:cxnLst/>
              <a:rect l="l" t="t" r="r" b="b"/>
              <a:pathLst>
                <a:path w="8354" h="8353" extrusionOk="0">
                  <a:moveTo>
                    <a:pt x="4177" y="0"/>
                  </a:moveTo>
                  <a:lnTo>
                    <a:pt x="3762" y="24"/>
                  </a:lnTo>
                  <a:lnTo>
                    <a:pt x="3347" y="73"/>
                  </a:lnTo>
                  <a:lnTo>
                    <a:pt x="2931" y="195"/>
                  </a:lnTo>
                  <a:lnTo>
                    <a:pt x="2541" y="318"/>
                  </a:lnTo>
                  <a:lnTo>
                    <a:pt x="2174" y="513"/>
                  </a:lnTo>
                  <a:lnTo>
                    <a:pt x="1832" y="708"/>
                  </a:lnTo>
                  <a:lnTo>
                    <a:pt x="1515" y="953"/>
                  </a:lnTo>
                  <a:lnTo>
                    <a:pt x="1222" y="1221"/>
                  </a:lnTo>
                  <a:lnTo>
                    <a:pt x="953" y="1514"/>
                  </a:lnTo>
                  <a:lnTo>
                    <a:pt x="709" y="1832"/>
                  </a:lnTo>
                  <a:lnTo>
                    <a:pt x="514" y="2174"/>
                  </a:lnTo>
                  <a:lnTo>
                    <a:pt x="318" y="2540"/>
                  </a:lnTo>
                  <a:lnTo>
                    <a:pt x="196" y="2931"/>
                  </a:lnTo>
                  <a:lnTo>
                    <a:pt x="74" y="3346"/>
                  </a:lnTo>
                  <a:lnTo>
                    <a:pt x="25" y="3761"/>
                  </a:lnTo>
                  <a:lnTo>
                    <a:pt x="1" y="4176"/>
                  </a:lnTo>
                  <a:lnTo>
                    <a:pt x="25" y="4592"/>
                  </a:lnTo>
                  <a:lnTo>
                    <a:pt x="74" y="5007"/>
                  </a:lnTo>
                  <a:lnTo>
                    <a:pt x="196" y="5422"/>
                  </a:lnTo>
                  <a:lnTo>
                    <a:pt x="318" y="5813"/>
                  </a:lnTo>
                  <a:lnTo>
                    <a:pt x="514" y="6179"/>
                  </a:lnTo>
                  <a:lnTo>
                    <a:pt x="709" y="6521"/>
                  </a:lnTo>
                  <a:lnTo>
                    <a:pt x="953" y="6839"/>
                  </a:lnTo>
                  <a:lnTo>
                    <a:pt x="1222" y="7132"/>
                  </a:lnTo>
                  <a:lnTo>
                    <a:pt x="1515" y="7400"/>
                  </a:lnTo>
                  <a:lnTo>
                    <a:pt x="1832" y="7644"/>
                  </a:lnTo>
                  <a:lnTo>
                    <a:pt x="2174" y="7840"/>
                  </a:lnTo>
                  <a:lnTo>
                    <a:pt x="2541" y="8035"/>
                  </a:lnTo>
                  <a:lnTo>
                    <a:pt x="2931" y="8157"/>
                  </a:lnTo>
                  <a:lnTo>
                    <a:pt x="3347" y="8279"/>
                  </a:lnTo>
                  <a:lnTo>
                    <a:pt x="3762" y="8328"/>
                  </a:lnTo>
                  <a:lnTo>
                    <a:pt x="4177" y="8353"/>
                  </a:lnTo>
                  <a:lnTo>
                    <a:pt x="4592" y="8328"/>
                  </a:lnTo>
                  <a:lnTo>
                    <a:pt x="5007" y="8279"/>
                  </a:lnTo>
                  <a:lnTo>
                    <a:pt x="5423" y="8157"/>
                  </a:lnTo>
                  <a:lnTo>
                    <a:pt x="5813" y="8035"/>
                  </a:lnTo>
                  <a:lnTo>
                    <a:pt x="6180" y="7840"/>
                  </a:lnTo>
                  <a:lnTo>
                    <a:pt x="6522" y="7644"/>
                  </a:lnTo>
                  <a:lnTo>
                    <a:pt x="6839" y="7400"/>
                  </a:lnTo>
                  <a:lnTo>
                    <a:pt x="7132" y="7132"/>
                  </a:lnTo>
                  <a:lnTo>
                    <a:pt x="7401" y="6839"/>
                  </a:lnTo>
                  <a:lnTo>
                    <a:pt x="7645" y="6521"/>
                  </a:lnTo>
                  <a:lnTo>
                    <a:pt x="7840" y="6179"/>
                  </a:lnTo>
                  <a:lnTo>
                    <a:pt x="8036" y="5813"/>
                  </a:lnTo>
                  <a:lnTo>
                    <a:pt x="8158" y="5422"/>
                  </a:lnTo>
                  <a:lnTo>
                    <a:pt x="8280" y="5007"/>
                  </a:lnTo>
                  <a:lnTo>
                    <a:pt x="8329" y="4592"/>
                  </a:lnTo>
                  <a:lnTo>
                    <a:pt x="8353" y="4176"/>
                  </a:lnTo>
                  <a:lnTo>
                    <a:pt x="8329" y="3737"/>
                  </a:lnTo>
                  <a:lnTo>
                    <a:pt x="8256" y="3297"/>
                  </a:lnTo>
                  <a:lnTo>
                    <a:pt x="8134" y="3517"/>
                  </a:lnTo>
                  <a:lnTo>
                    <a:pt x="8011" y="3688"/>
                  </a:lnTo>
                  <a:lnTo>
                    <a:pt x="7840" y="3859"/>
                  </a:lnTo>
                  <a:lnTo>
                    <a:pt x="7645" y="4005"/>
                  </a:lnTo>
                  <a:lnTo>
                    <a:pt x="7425" y="4128"/>
                  </a:lnTo>
                  <a:lnTo>
                    <a:pt x="7205" y="4201"/>
                  </a:lnTo>
                  <a:lnTo>
                    <a:pt x="6961" y="4250"/>
                  </a:lnTo>
                  <a:lnTo>
                    <a:pt x="6717" y="4274"/>
                  </a:lnTo>
                  <a:lnTo>
                    <a:pt x="6546" y="4274"/>
                  </a:lnTo>
                  <a:lnTo>
                    <a:pt x="6375" y="4250"/>
                  </a:lnTo>
                  <a:lnTo>
                    <a:pt x="6204" y="4201"/>
                  </a:lnTo>
                  <a:lnTo>
                    <a:pt x="6058" y="4152"/>
                  </a:lnTo>
                  <a:lnTo>
                    <a:pt x="5887" y="4079"/>
                  </a:lnTo>
                  <a:lnTo>
                    <a:pt x="5764" y="3981"/>
                  </a:lnTo>
                  <a:lnTo>
                    <a:pt x="5618" y="3883"/>
                  </a:lnTo>
                  <a:lnTo>
                    <a:pt x="5496" y="3786"/>
                  </a:lnTo>
                  <a:lnTo>
                    <a:pt x="5398" y="3664"/>
                  </a:lnTo>
                  <a:lnTo>
                    <a:pt x="5300" y="3517"/>
                  </a:lnTo>
                  <a:lnTo>
                    <a:pt x="5203" y="3395"/>
                  </a:lnTo>
                  <a:lnTo>
                    <a:pt x="5129" y="3224"/>
                  </a:lnTo>
                  <a:lnTo>
                    <a:pt x="5081" y="3077"/>
                  </a:lnTo>
                  <a:lnTo>
                    <a:pt x="5032" y="2906"/>
                  </a:lnTo>
                  <a:lnTo>
                    <a:pt x="5007" y="2735"/>
                  </a:lnTo>
                  <a:lnTo>
                    <a:pt x="5007" y="2564"/>
                  </a:lnTo>
                  <a:lnTo>
                    <a:pt x="5007" y="2394"/>
                  </a:lnTo>
                  <a:lnTo>
                    <a:pt x="5032" y="2223"/>
                  </a:lnTo>
                  <a:lnTo>
                    <a:pt x="5081" y="2052"/>
                  </a:lnTo>
                  <a:lnTo>
                    <a:pt x="5129" y="1905"/>
                  </a:lnTo>
                  <a:lnTo>
                    <a:pt x="5203" y="1759"/>
                  </a:lnTo>
                  <a:lnTo>
                    <a:pt x="5300" y="1612"/>
                  </a:lnTo>
                  <a:lnTo>
                    <a:pt x="5398" y="1490"/>
                  </a:lnTo>
                  <a:lnTo>
                    <a:pt x="5496" y="1368"/>
                  </a:lnTo>
                  <a:lnTo>
                    <a:pt x="5618" y="1246"/>
                  </a:lnTo>
                  <a:lnTo>
                    <a:pt x="5764" y="1148"/>
                  </a:lnTo>
                  <a:lnTo>
                    <a:pt x="5887" y="1075"/>
                  </a:lnTo>
                  <a:lnTo>
                    <a:pt x="6033" y="1001"/>
                  </a:lnTo>
                  <a:lnTo>
                    <a:pt x="6204" y="928"/>
                  </a:lnTo>
                  <a:lnTo>
                    <a:pt x="6375" y="879"/>
                  </a:lnTo>
                  <a:lnTo>
                    <a:pt x="6522" y="855"/>
                  </a:lnTo>
                  <a:lnTo>
                    <a:pt x="6717" y="855"/>
                  </a:lnTo>
                  <a:lnTo>
                    <a:pt x="6448" y="659"/>
                  </a:lnTo>
                  <a:lnTo>
                    <a:pt x="6155" y="489"/>
                  </a:lnTo>
                  <a:lnTo>
                    <a:pt x="5838" y="342"/>
                  </a:lnTo>
                  <a:lnTo>
                    <a:pt x="5545" y="220"/>
                  </a:lnTo>
                  <a:lnTo>
                    <a:pt x="5203" y="122"/>
                  </a:lnTo>
                  <a:lnTo>
                    <a:pt x="4885" y="49"/>
                  </a:lnTo>
                  <a:lnTo>
                    <a:pt x="4519" y="24"/>
                  </a:lnTo>
                  <a:lnTo>
                    <a:pt x="417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14" name="Google Shape;4214;p39"/>
          <p:cNvSpPr/>
          <p:nvPr/>
        </p:nvSpPr>
        <p:spPr>
          <a:xfrm>
            <a:off x="3809999" y="2960720"/>
            <a:ext cx="224833" cy="224820"/>
          </a:xfrm>
          <a:custGeom>
            <a:avLst/>
            <a:gdLst/>
            <a:ahLst/>
            <a:cxnLst/>
            <a:rect l="l" t="t" r="r" b="b"/>
            <a:pathLst>
              <a:path w="17000" h="16999" extrusionOk="0">
                <a:moveTo>
                  <a:pt x="8769" y="5740"/>
                </a:moveTo>
                <a:lnTo>
                  <a:pt x="9037" y="5788"/>
                </a:lnTo>
                <a:lnTo>
                  <a:pt x="9282" y="5862"/>
                </a:lnTo>
                <a:lnTo>
                  <a:pt x="9550" y="5935"/>
                </a:lnTo>
                <a:lnTo>
                  <a:pt x="9794" y="6057"/>
                </a:lnTo>
                <a:lnTo>
                  <a:pt x="10014" y="6204"/>
                </a:lnTo>
                <a:lnTo>
                  <a:pt x="10234" y="6350"/>
                </a:lnTo>
                <a:lnTo>
                  <a:pt x="10454" y="6546"/>
                </a:lnTo>
                <a:lnTo>
                  <a:pt x="10649" y="6765"/>
                </a:lnTo>
                <a:lnTo>
                  <a:pt x="10796" y="6985"/>
                </a:lnTo>
                <a:lnTo>
                  <a:pt x="10942" y="7205"/>
                </a:lnTo>
                <a:lnTo>
                  <a:pt x="11064" y="7449"/>
                </a:lnTo>
                <a:lnTo>
                  <a:pt x="11138" y="7718"/>
                </a:lnTo>
                <a:lnTo>
                  <a:pt x="11211" y="7962"/>
                </a:lnTo>
                <a:lnTo>
                  <a:pt x="11260" y="8231"/>
                </a:lnTo>
                <a:lnTo>
                  <a:pt x="11260" y="8499"/>
                </a:lnTo>
                <a:lnTo>
                  <a:pt x="11260" y="8768"/>
                </a:lnTo>
                <a:lnTo>
                  <a:pt x="11211" y="9037"/>
                </a:lnTo>
                <a:lnTo>
                  <a:pt x="11138" y="9281"/>
                </a:lnTo>
                <a:lnTo>
                  <a:pt x="11064" y="9550"/>
                </a:lnTo>
                <a:lnTo>
                  <a:pt x="10942" y="9794"/>
                </a:lnTo>
                <a:lnTo>
                  <a:pt x="10796" y="10014"/>
                </a:lnTo>
                <a:lnTo>
                  <a:pt x="10649" y="10233"/>
                </a:lnTo>
                <a:lnTo>
                  <a:pt x="10454" y="10453"/>
                </a:lnTo>
                <a:lnTo>
                  <a:pt x="10234" y="10649"/>
                </a:lnTo>
                <a:lnTo>
                  <a:pt x="10014" y="10795"/>
                </a:lnTo>
                <a:lnTo>
                  <a:pt x="9794" y="10942"/>
                </a:lnTo>
                <a:lnTo>
                  <a:pt x="9550" y="11064"/>
                </a:lnTo>
                <a:lnTo>
                  <a:pt x="9282" y="11137"/>
                </a:lnTo>
                <a:lnTo>
                  <a:pt x="9037" y="11210"/>
                </a:lnTo>
                <a:lnTo>
                  <a:pt x="8769" y="11259"/>
                </a:lnTo>
                <a:lnTo>
                  <a:pt x="8231" y="11259"/>
                </a:lnTo>
                <a:lnTo>
                  <a:pt x="7963" y="11210"/>
                </a:lnTo>
                <a:lnTo>
                  <a:pt x="7719" y="11137"/>
                </a:lnTo>
                <a:lnTo>
                  <a:pt x="7450" y="11064"/>
                </a:lnTo>
                <a:lnTo>
                  <a:pt x="7206" y="10942"/>
                </a:lnTo>
                <a:lnTo>
                  <a:pt x="6986" y="10795"/>
                </a:lnTo>
                <a:lnTo>
                  <a:pt x="6766" y="10649"/>
                </a:lnTo>
                <a:lnTo>
                  <a:pt x="6546" y="10453"/>
                </a:lnTo>
                <a:lnTo>
                  <a:pt x="6351" y="10233"/>
                </a:lnTo>
                <a:lnTo>
                  <a:pt x="6204" y="10014"/>
                </a:lnTo>
                <a:lnTo>
                  <a:pt x="6058" y="9794"/>
                </a:lnTo>
                <a:lnTo>
                  <a:pt x="5936" y="9550"/>
                </a:lnTo>
                <a:lnTo>
                  <a:pt x="5862" y="9281"/>
                </a:lnTo>
                <a:lnTo>
                  <a:pt x="5789" y="9037"/>
                </a:lnTo>
                <a:lnTo>
                  <a:pt x="5740" y="8768"/>
                </a:lnTo>
                <a:lnTo>
                  <a:pt x="5740" y="8499"/>
                </a:lnTo>
                <a:lnTo>
                  <a:pt x="5740" y="8231"/>
                </a:lnTo>
                <a:lnTo>
                  <a:pt x="5789" y="7962"/>
                </a:lnTo>
                <a:lnTo>
                  <a:pt x="5862" y="7718"/>
                </a:lnTo>
                <a:lnTo>
                  <a:pt x="5936" y="7449"/>
                </a:lnTo>
                <a:lnTo>
                  <a:pt x="6058" y="7205"/>
                </a:lnTo>
                <a:lnTo>
                  <a:pt x="6204" y="6985"/>
                </a:lnTo>
                <a:lnTo>
                  <a:pt x="6351" y="6765"/>
                </a:lnTo>
                <a:lnTo>
                  <a:pt x="6546" y="6546"/>
                </a:lnTo>
                <a:lnTo>
                  <a:pt x="6766" y="6350"/>
                </a:lnTo>
                <a:lnTo>
                  <a:pt x="6986" y="6204"/>
                </a:lnTo>
                <a:lnTo>
                  <a:pt x="7206" y="6057"/>
                </a:lnTo>
                <a:lnTo>
                  <a:pt x="7450" y="5935"/>
                </a:lnTo>
                <a:lnTo>
                  <a:pt x="7719" y="5862"/>
                </a:lnTo>
                <a:lnTo>
                  <a:pt x="7963" y="5788"/>
                </a:lnTo>
                <a:lnTo>
                  <a:pt x="8231" y="5740"/>
                </a:lnTo>
                <a:close/>
                <a:moveTo>
                  <a:pt x="7914" y="0"/>
                </a:moveTo>
                <a:lnTo>
                  <a:pt x="7743" y="25"/>
                </a:lnTo>
                <a:lnTo>
                  <a:pt x="7596" y="73"/>
                </a:lnTo>
                <a:lnTo>
                  <a:pt x="7474" y="147"/>
                </a:lnTo>
                <a:lnTo>
                  <a:pt x="7328" y="244"/>
                </a:lnTo>
                <a:lnTo>
                  <a:pt x="7230" y="342"/>
                </a:lnTo>
                <a:lnTo>
                  <a:pt x="7132" y="489"/>
                </a:lnTo>
                <a:lnTo>
                  <a:pt x="7084" y="635"/>
                </a:lnTo>
                <a:lnTo>
                  <a:pt x="7035" y="782"/>
                </a:lnTo>
                <a:lnTo>
                  <a:pt x="6839" y="2540"/>
                </a:lnTo>
                <a:lnTo>
                  <a:pt x="6497" y="2638"/>
                </a:lnTo>
                <a:lnTo>
                  <a:pt x="6131" y="2784"/>
                </a:lnTo>
                <a:lnTo>
                  <a:pt x="5789" y="2931"/>
                </a:lnTo>
                <a:lnTo>
                  <a:pt x="5447" y="3102"/>
                </a:lnTo>
                <a:lnTo>
                  <a:pt x="4079" y="2027"/>
                </a:lnTo>
                <a:lnTo>
                  <a:pt x="3933" y="1930"/>
                </a:lnTo>
                <a:lnTo>
                  <a:pt x="3786" y="1881"/>
                </a:lnTo>
                <a:lnTo>
                  <a:pt x="3640" y="1832"/>
                </a:lnTo>
                <a:lnTo>
                  <a:pt x="3493" y="1832"/>
                </a:lnTo>
                <a:lnTo>
                  <a:pt x="3322" y="1856"/>
                </a:lnTo>
                <a:lnTo>
                  <a:pt x="3176" y="1905"/>
                </a:lnTo>
                <a:lnTo>
                  <a:pt x="3029" y="1978"/>
                </a:lnTo>
                <a:lnTo>
                  <a:pt x="2907" y="2076"/>
                </a:lnTo>
                <a:lnTo>
                  <a:pt x="2077" y="2907"/>
                </a:lnTo>
                <a:lnTo>
                  <a:pt x="1979" y="3029"/>
                </a:lnTo>
                <a:lnTo>
                  <a:pt x="1906" y="3175"/>
                </a:lnTo>
                <a:lnTo>
                  <a:pt x="1857" y="3322"/>
                </a:lnTo>
                <a:lnTo>
                  <a:pt x="1833" y="3493"/>
                </a:lnTo>
                <a:lnTo>
                  <a:pt x="1833" y="3639"/>
                </a:lnTo>
                <a:lnTo>
                  <a:pt x="1881" y="3786"/>
                </a:lnTo>
                <a:lnTo>
                  <a:pt x="1930" y="3932"/>
                </a:lnTo>
                <a:lnTo>
                  <a:pt x="2028" y="4079"/>
                </a:lnTo>
                <a:lnTo>
                  <a:pt x="3103" y="5447"/>
                </a:lnTo>
                <a:lnTo>
                  <a:pt x="2932" y="5788"/>
                </a:lnTo>
                <a:lnTo>
                  <a:pt x="2785" y="6130"/>
                </a:lnTo>
                <a:lnTo>
                  <a:pt x="2639" y="6497"/>
                </a:lnTo>
                <a:lnTo>
                  <a:pt x="2541" y="6839"/>
                </a:lnTo>
                <a:lnTo>
                  <a:pt x="782" y="7034"/>
                </a:lnTo>
                <a:lnTo>
                  <a:pt x="636" y="7083"/>
                </a:lnTo>
                <a:lnTo>
                  <a:pt x="489" y="7132"/>
                </a:lnTo>
                <a:lnTo>
                  <a:pt x="343" y="7229"/>
                </a:lnTo>
                <a:lnTo>
                  <a:pt x="245" y="7327"/>
                </a:lnTo>
                <a:lnTo>
                  <a:pt x="147" y="7474"/>
                </a:lnTo>
                <a:lnTo>
                  <a:pt x="74" y="7596"/>
                </a:lnTo>
                <a:lnTo>
                  <a:pt x="25" y="7742"/>
                </a:lnTo>
                <a:lnTo>
                  <a:pt x="1" y="7913"/>
                </a:lnTo>
                <a:lnTo>
                  <a:pt x="1" y="9086"/>
                </a:lnTo>
                <a:lnTo>
                  <a:pt x="25" y="9257"/>
                </a:lnTo>
                <a:lnTo>
                  <a:pt x="74" y="9403"/>
                </a:lnTo>
                <a:lnTo>
                  <a:pt x="147" y="9525"/>
                </a:lnTo>
                <a:lnTo>
                  <a:pt x="245" y="9672"/>
                </a:lnTo>
                <a:lnTo>
                  <a:pt x="343" y="9769"/>
                </a:lnTo>
                <a:lnTo>
                  <a:pt x="489" y="9867"/>
                </a:lnTo>
                <a:lnTo>
                  <a:pt x="636" y="9916"/>
                </a:lnTo>
                <a:lnTo>
                  <a:pt x="782" y="9965"/>
                </a:lnTo>
                <a:lnTo>
                  <a:pt x="2541" y="10160"/>
                </a:lnTo>
                <a:lnTo>
                  <a:pt x="2639" y="10502"/>
                </a:lnTo>
                <a:lnTo>
                  <a:pt x="2785" y="10868"/>
                </a:lnTo>
                <a:lnTo>
                  <a:pt x="2932" y="11210"/>
                </a:lnTo>
                <a:lnTo>
                  <a:pt x="3103" y="11552"/>
                </a:lnTo>
                <a:lnTo>
                  <a:pt x="2028" y="12920"/>
                </a:lnTo>
                <a:lnTo>
                  <a:pt x="1930" y="13067"/>
                </a:lnTo>
                <a:lnTo>
                  <a:pt x="1881" y="13213"/>
                </a:lnTo>
                <a:lnTo>
                  <a:pt x="1833" y="13360"/>
                </a:lnTo>
                <a:lnTo>
                  <a:pt x="1833" y="13506"/>
                </a:lnTo>
                <a:lnTo>
                  <a:pt x="1857" y="13677"/>
                </a:lnTo>
                <a:lnTo>
                  <a:pt x="1906" y="13824"/>
                </a:lnTo>
                <a:lnTo>
                  <a:pt x="1979" y="13970"/>
                </a:lnTo>
                <a:lnTo>
                  <a:pt x="2077" y="14092"/>
                </a:lnTo>
                <a:lnTo>
                  <a:pt x="2907" y="14923"/>
                </a:lnTo>
                <a:lnTo>
                  <a:pt x="3029" y="15020"/>
                </a:lnTo>
                <a:lnTo>
                  <a:pt x="3176" y="15094"/>
                </a:lnTo>
                <a:lnTo>
                  <a:pt x="3322" y="15142"/>
                </a:lnTo>
                <a:lnTo>
                  <a:pt x="3493" y="15167"/>
                </a:lnTo>
                <a:lnTo>
                  <a:pt x="3640" y="15167"/>
                </a:lnTo>
                <a:lnTo>
                  <a:pt x="3786" y="15118"/>
                </a:lnTo>
                <a:lnTo>
                  <a:pt x="3933" y="15069"/>
                </a:lnTo>
                <a:lnTo>
                  <a:pt x="4079" y="14996"/>
                </a:lnTo>
                <a:lnTo>
                  <a:pt x="5447" y="13897"/>
                </a:lnTo>
                <a:lnTo>
                  <a:pt x="5789" y="14068"/>
                </a:lnTo>
                <a:lnTo>
                  <a:pt x="6131" y="14214"/>
                </a:lnTo>
                <a:lnTo>
                  <a:pt x="6497" y="14361"/>
                </a:lnTo>
                <a:lnTo>
                  <a:pt x="6839" y="14459"/>
                </a:lnTo>
                <a:lnTo>
                  <a:pt x="7035" y="16217"/>
                </a:lnTo>
                <a:lnTo>
                  <a:pt x="7084" y="16364"/>
                </a:lnTo>
                <a:lnTo>
                  <a:pt x="7132" y="16510"/>
                </a:lnTo>
                <a:lnTo>
                  <a:pt x="7230" y="16657"/>
                </a:lnTo>
                <a:lnTo>
                  <a:pt x="7328" y="16754"/>
                </a:lnTo>
                <a:lnTo>
                  <a:pt x="7474" y="16852"/>
                </a:lnTo>
                <a:lnTo>
                  <a:pt x="7596" y="16925"/>
                </a:lnTo>
                <a:lnTo>
                  <a:pt x="7743" y="16974"/>
                </a:lnTo>
                <a:lnTo>
                  <a:pt x="7914" y="16999"/>
                </a:lnTo>
                <a:lnTo>
                  <a:pt x="9086" y="16999"/>
                </a:lnTo>
                <a:lnTo>
                  <a:pt x="9257" y="16974"/>
                </a:lnTo>
                <a:lnTo>
                  <a:pt x="9404" y="16925"/>
                </a:lnTo>
                <a:lnTo>
                  <a:pt x="9526" y="16852"/>
                </a:lnTo>
                <a:lnTo>
                  <a:pt x="9672" y="16754"/>
                </a:lnTo>
                <a:lnTo>
                  <a:pt x="9770" y="16657"/>
                </a:lnTo>
                <a:lnTo>
                  <a:pt x="9868" y="16510"/>
                </a:lnTo>
                <a:lnTo>
                  <a:pt x="9917" y="16364"/>
                </a:lnTo>
                <a:lnTo>
                  <a:pt x="9965" y="16217"/>
                </a:lnTo>
                <a:lnTo>
                  <a:pt x="10161" y="14459"/>
                </a:lnTo>
                <a:lnTo>
                  <a:pt x="10503" y="14361"/>
                </a:lnTo>
                <a:lnTo>
                  <a:pt x="10869" y="14214"/>
                </a:lnTo>
                <a:lnTo>
                  <a:pt x="11211" y="14068"/>
                </a:lnTo>
                <a:lnTo>
                  <a:pt x="11553" y="13897"/>
                </a:lnTo>
                <a:lnTo>
                  <a:pt x="12921" y="14996"/>
                </a:lnTo>
                <a:lnTo>
                  <a:pt x="13067" y="15069"/>
                </a:lnTo>
                <a:lnTo>
                  <a:pt x="13214" y="15118"/>
                </a:lnTo>
                <a:lnTo>
                  <a:pt x="13360" y="15167"/>
                </a:lnTo>
                <a:lnTo>
                  <a:pt x="13507" y="15167"/>
                </a:lnTo>
                <a:lnTo>
                  <a:pt x="13678" y="15142"/>
                </a:lnTo>
                <a:lnTo>
                  <a:pt x="13824" y="15094"/>
                </a:lnTo>
                <a:lnTo>
                  <a:pt x="13971" y="15020"/>
                </a:lnTo>
                <a:lnTo>
                  <a:pt x="14093" y="14923"/>
                </a:lnTo>
                <a:lnTo>
                  <a:pt x="14923" y="14092"/>
                </a:lnTo>
                <a:lnTo>
                  <a:pt x="15021" y="13970"/>
                </a:lnTo>
                <a:lnTo>
                  <a:pt x="15094" y="13824"/>
                </a:lnTo>
                <a:lnTo>
                  <a:pt x="15143" y="13677"/>
                </a:lnTo>
                <a:lnTo>
                  <a:pt x="15168" y="13506"/>
                </a:lnTo>
                <a:lnTo>
                  <a:pt x="15168" y="13360"/>
                </a:lnTo>
                <a:lnTo>
                  <a:pt x="15119" y="13213"/>
                </a:lnTo>
                <a:lnTo>
                  <a:pt x="15070" y="13067"/>
                </a:lnTo>
                <a:lnTo>
                  <a:pt x="14997" y="12920"/>
                </a:lnTo>
                <a:lnTo>
                  <a:pt x="13898" y="11552"/>
                </a:lnTo>
                <a:lnTo>
                  <a:pt x="14068" y="11210"/>
                </a:lnTo>
                <a:lnTo>
                  <a:pt x="14215" y="10868"/>
                </a:lnTo>
                <a:lnTo>
                  <a:pt x="14362" y="10502"/>
                </a:lnTo>
                <a:lnTo>
                  <a:pt x="14459" y="10160"/>
                </a:lnTo>
                <a:lnTo>
                  <a:pt x="16218" y="9965"/>
                </a:lnTo>
                <a:lnTo>
                  <a:pt x="16364" y="9916"/>
                </a:lnTo>
                <a:lnTo>
                  <a:pt x="16511" y="9867"/>
                </a:lnTo>
                <a:lnTo>
                  <a:pt x="16657" y="9769"/>
                </a:lnTo>
                <a:lnTo>
                  <a:pt x="16755" y="9672"/>
                </a:lnTo>
                <a:lnTo>
                  <a:pt x="16853" y="9525"/>
                </a:lnTo>
                <a:lnTo>
                  <a:pt x="16926" y="9403"/>
                </a:lnTo>
                <a:lnTo>
                  <a:pt x="16975" y="9257"/>
                </a:lnTo>
                <a:lnTo>
                  <a:pt x="16999" y="9086"/>
                </a:lnTo>
                <a:lnTo>
                  <a:pt x="16999" y="7913"/>
                </a:lnTo>
                <a:lnTo>
                  <a:pt x="16975" y="7742"/>
                </a:lnTo>
                <a:lnTo>
                  <a:pt x="16926" y="7596"/>
                </a:lnTo>
                <a:lnTo>
                  <a:pt x="16853" y="7474"/>
                </a:lnTo>
                <a:lnTo>
                  <a:pt x="16755" y="7327"/>
                </a:lnTo>
                <a:lnTo>
                  <a:pt x="16657" y="7229"/>
                </a:lnTo>
                <a:lnTo>
                  <a:pt x="16511" y="7132"/>
                </a:lnTo>
                <a:lnTo>
                  <a:pt x="16364" y="7083"/>
                </a:lnTo>
                <a:lnTo>
                  <a:pt x="16218" y="7034"/>
                </a:lnTo>
                <a:lnTo>
                  <a:pt x="14459" y="6839"/>
                </a:lnTo>
                <a:lnTo>
                  <a:pt x="14362" y="6497"/>
                </a:lnTo>
                <a:lnTo>
                  <a:pt x="14215" y="6130"/>
                </a:lnTo>
                <a:lnTo>
                  <a:pt x="14068" y="5788"/>
                </a:lnTo>
                <a:lnTo>
                  <a:pt x="13898" y="5447"/>
                </a:lnTo>
                <a:lnTo>
                  <a:pt x="14997" y="4079"/>
                </a:lnTo>
                <a:lnTo>
                  <a:pt x="15070" y="3932"/>
                </a:lnTo>
                <a:lnTo>
                  <a:pt x="15119" y="3786"/>
                </a:lnTo>
                <a:lnTo>
                  <a:pt x="15168" y="3639"/>
                </a:lnTo>
                <a:lnTo>
                  <a:pt x="15168" y="3493"/>
                </a:lnTo>
                <a:lnTo>
                  <a:pt x="15143" y="3322"/>
                </a:lnTo>
                <a:lnTo>
                  <a:pt x="15094" y="3175"/>
                </a:lnTo>
                <a:lnTo>
                  <a:pt x="15021" y="3029"/>
                </a:lnTo>
                <a:lnTo>
                  <a:pt x="14923" y="2907"/>
                </a:lnTo>
                <a:lnTo>
                  <a:pt x="14093" y="2076"/>
                </a:lnTo>
                <a:lnTo>
                  <a:pt x="13971" y="1978"/>
                </a:lnTo>
                <a:lnTo>
                  <a:pt x="13824" y="1905"/>
                </a:lnTo>
                <a:lnTo>
                  <a:pt x="13678" y="1856"/>
                </a:lnTo>
                <a:lnTo>
                  <a:pt x="13507" y="1832"/>
                </a:lnTo>
                <a:lnTo>
                  <a:pt x="13360" y="1832"/>
                </a:lnTo>
                <a:lnTo>
                  <a:pt x="13214" y="1881"/>
                </a:lnTo>
                <a:lnTo>
                  <a:pt x="13067" y="1930"/>
                </a:lnTo>
                <a:lnTo>
                  <a:pt x="12921" y="2027"/>
                </a:lnTo>
                <a:lnTo>
                  <a:pt x="11553" y="3102"/>
                </a:lnTo>
                <a:lnTo>
                  <a:pt x="11211" y="2931"/>
                </a:lnTo>
                <a:lnTo>
                  <a:pt x="10869" y="2784"/>
                </a:lnTo>
                <a:lnTo>
                  <a:pt x="10503" y="2638"/>
                </a:lnTo>
                <a:lnTo>
                  <a:pt x="10161" y="2540"/>
                </a:lnTo>
                <a:lnTo>
                  <a:pt x="9965" y="782"/>
                </a:lnTo>
                <a:lnTo>
                  <a:pt x="9917" y="635"/>
                </a:lnTo>
                <a:lnTo>
                  <a:pt x="9868" y="489"/>
                </a:lnTo>
                <a:lnTo>
                  <a:pt x="9770" y="342"/>
                </a:lnTo>
                <a:lnTo>
                  <a:pt x="9672" y="244"/>
                </a:lnTo>
                <a:lnTo>
                  <a:pt x="9526" y="147"/>
                </a:lnTo>
                <a:lnTo>
                  <a:pt x="9404" y="73"/>
                </a:lnTo>
                <a:lnTo>
                  <a:pt x="9257" y="25"/>
                </a:lnTo>
                <a:lnTo>
                  <a:pt x="9086" y="0"/>
                </a:lnTo>
                <a:close/>
              </a:path>
            </a:pathLst>
          </a:custGeom>
          <a:solidFill>
            <a:srgbClr val="28209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215" name="Google Shape;4215;p39"/>
          <p:cNvGrpSpPr/>
          <p:nvPr/>
        </p:nvGrpSpPr>
        <p:grpSpPr>
          <a:xfrm>
            <a:off x="4337138" y="2965776"/>
            <a:ext cx="270698" cy="200273"/>
            <a:chOff x="5255200" y="3006475"/>
            <a:chExt cx="511700" cy="378575"/>
          </a:xfrm>
          <a:solidFill>
            <a:srgbClr val="28209A"/>
          </a:solidFill>
        </p:grpSpPr>
        <p:sp>
          <p:nvSpPr>
            <p:cNvPr id="4216" name="Google Shape;4216;p39"/>
            <p:cNvSpPr/>
            <p:nvPr/>
          </p:nvSpPr>
          <p:spPr>
            <a:xfrm>
              <a:off x="5255200" y="3006475"/>
              <a:ext cx="349900" cy="349875"/>
            </a:xfrm>
            <a:custGeom>
              <a:avLst/>
              <a:gdLst/>
              <a:ahLst/>
              <a:cxnLst/>
              <a:rect l="l" t="t" r="r" b="b"/>
              <a:pathLst>
                <a:path w="13996" h="13995" extrusionOk="0">
                  <a:moveTo>
                    <a:pt x="6986" y="4714"/>
                  </a:moveTo>
                  <a:lnTo>
                    <a:pt x="7206" y="4738"/>
                  </a:lnTo>
                  <a:lnTo>
                    <a:pt x="7425" y="4763"/>
                  </a:lnTo>
                  <a:lnTo>
                    <a:pt x="7645" y="4812"/>
                  </a:lnTo>
                  <a:lnTo>
                    <a:pt x="7841" y="4885"/>
                  </a:lnTo>
                  <a:lnTo>
                    <a:pt x="8060" y="4983"/>
                  </a:lnTo>
                  <a:lnTo>
                    <a:pt x="8256" y="5105"/>
                  </a:lnTo>
                  <a:lnTo>
                    <a:pt x="8427" y="5227"/>
                  </a:lnTo>
                  <a:lnTo>
                    <a:pt x="8598" y="5398"/>
                  </a:lnTo>
                  <a:lnTo>
                    <a:pt x="8769" y="5569"/>
                  </a:lnTo>
                  <a:lnTo>
                    <a:pt x="8891" y="5740"/>
                  </a:lnTo>
                  <a:lnTo>
                    <a:pt x="9013" y="5935"/>
                  </a:lnTo>
                  <a:lnTo>
                    <a:pt x="9111" y="6155"/>
                  </a:lnTo>
                  <a:lnTo>
                    <a:pt x="9184" y="6350"/>
                  </a:lnTo>
                  <a:lnTo>
                    <a:pt x="9233" y="6570"/>
                  </a:lnTo>
                  <a:lnTo>
                    <a:pt x="9257" y="6790"/>
                  </a:lnTo>
                  <a:lnTo>
                    <a:pt x="9257" y="7010"/>
                  </a:lnTo>
                  <a:lnTo>
                    <a:pt x="9257" y="7229"/>
                  </a:lnTo>
                  <a:lnTo>
                    <a:pt x="9233" y="7425"/>
                  </a:lnTo>
                  <a:lnTo>
                    <a:pt x="9184" y="7645"/>
                  </a:lnTo>
                  <a:lnTo>
                    <a:pt x="9111" y="7864"/>
                  </a:lnTo>
                  <a:lnTo>
                    <a:pt x="9013" y="8060"/>
                  </a:lnTo>
                  <a:lnTo>
                    <a:pt x="8891" y="8255"/>
                  </a:lnTo>
                  <a:lnTo>
                    <a:pt x="8769" y="8451"/>
                  </a:lnTo>
                  <a:lnTo>
                    <a:pt x="8598" y="8622"/>
                  </a:lnTo>
                  <a:lnTo>
                    <a:pt x="8427" y="8768"/>
                  </a:lnTo>
                  <a:lnTo>
                    <a:pt x="8256" y="8915"/>
                  </a:lnTo>
                  <a:lnTo>
                    <a:pt x="8060" y="9012"/>
                  </a:lnTo>
                  <a:lnTo>
                    <a:pt x="7841" y="9110"/>
                  </a:lnTo>
                  <a:lnTo>
                    <a:pt x="7645" y="9183"/>
                  </a:lnTo>
                  <a:lnTo>
                    <a:pt x="7425" y="9232"/>
                  </a:lnTo>
                  <a:lnTo>
                    <a:pt x="7206" y="9257"/>
                  </a:lnTo>
                  <a:lnTo>
                    <a:pt x="6986" y="9281"/>
                  </a:lnTo>
                  <a:lnTo>
                    <a:pt x="6766" y="9257"/>
                  </a:lnTo>
                  <a:lnTo>
                    <a:pt x="6546" y="9232"/>
                  </a:lnTo>
                  <a:lnTo>
                    <a:pt x="6351" y="9183"/>
                  </a:lnTo>
                  <a:lnTo>
                    <a:pt x="6131" y="9110"/>
                  </a:lnTo>
                  <a:lnTo>
                    <a:pt x="5936" y="9012"/>
                  </a:lnTo>
                  <a:lnTo>
                    <a:pt x="5740" y="8915"/>
                  </a:lnTo>
                  <a:lnTo>
                    <a:pt x="5545" y="8768"/>
                  </a:lnTo>
                  <a:lnTo>
                    <a:pt x="5374" y="8622"/>
                  </a:lnTo>
                  <a:lnTo>
                    <a:pt x="5227" y="8451"/>
                  </a:lnTo>
                  <a:lnTo>
                    <a:pt x="5081" y="8255"/>
                  </a:lnTo>
                  <a:lnTo>
                    <a:pt x="4983" y="8060"/>
                  </a:lnTo>
                  <a:lnTo>
                    <a:pt x="4885" y="7864"/>
                  </a:lnTo>
                  <a:lnTo>
                    <a:pt x="4812" y="7645"/>
                  </a:lnTo>
                  <a:lnTo>
                    <a:pt x="4763" y="7425"/>
                  </a:lnTo>
                  <a:lnTo>
                    <a:pt x="4714" y="7229"/>
                  </a:lnTo>
                  <a:lnTo>
                    <a:pt x="4714" y="7010"/>
                  </a:lnTo>
                  <a:lnTo>
                    <a:pt x="4714" y="6790"/>
                  </a:lnTo>
                  <a:lnTo>
                    <a:pt x="4763" y="6570"/>
                  </a:lnTo>
                  <a:lnTo>
                    <a:pt x="4812" y="6350"/>
                  </a:lnTo>
                  <a:lnTo>
                    <a:pt x="4885" y="6155"/>
                  </a:lnTo>
                  <a:lnTo>
                    <a:pt x="4983" y="5935"/>
                  </a:lnTo>
                  <a:lnTo>
                    <a:pt x="5081" y="5740"/>
                  </a:lnTo>
                  <a:lnTo>
                    <a:pt x="5227" y="5569"/>
                  </a:lnTo>
                  <a:lnTo>
                    <a:pt x="5374" y="5398"/>
                  </a:lnTo>
                  <a:lnTo>
                    <a:pt x="5545" y="5227"/>
                  </a:lnTo>
                  <a:lnTo>
                    <a:pt x="5740" y="5105"/>
                  </a:lnTo>
                  <a:lnTo>
                    <a:pt x="5936" y="4983"/>
                  </a:lnTo>
                  <a:lnTo>
                    <a:pt x="6131" y="4885"/>
                  </a:lnTo>
                  <a:lnTo>
                    <a:pt x="6351" y="4812"/>
                  </a:lnTo>
                  <a:lnTo>
                    <a:pt x="6546" y="4763"/>
                  </a:lnTo>
                  <a:lnTo>
                    <a:pt x="6766" y="4738"/>
                  </a:lnTo>
                  <a:lnTo>
                    <a:pt x="6986" y="4714"/>
                  </a:lnTo>
                  <a:close/>
                  <a:moveTo>
                    <a:pt x="6497" y="0"/>
                  </a:moveTo>
                  <a:lnTo>
                    <a:pt x="6375" y="25"/>
                  </a:lnTo>
                  <a:lnTo>
                    <a:pt x="6253" y="49"/>
                  </a:lnTo>
                  <a:lnTo>
                    <a:pt x="6131" y="122"/>
                  </a:lnTo>
                  <a:lnTo>
                    <a:pt x="6033" y="196"/>
                  </a:lnTo>
                  <a:lnTo>
                    <a:pt x="5936" y="293"/>
                  </a:lnTo>
                  <a:lnTo>
                    <a:pt x="5862" y="391"/>
                  </a:lnTo>
                  <a:lnTo>
                    <a:pt x="5813" y="513"/>
                  </a:lnTo>
                  <a:lnTo>
                    <a:pt x="5789" y="635"/>
                  </a:lnTo>
                  <a:lnTo>
                    <a:pt x="5618" y="2076"/>
                  </a:lnTo>
                  <a:lnTo>
                    <a:pt x="5325" y="2174"/>
                  </a:lnTo>
                  <a:lnTo>
                    <a:pt x="5032" y="2296"/>
                  </a:lnTo>
                  <a:lnTo>
                    <a:pt x="4763" y="2418"/>
                  </a:lnTo>
                  <a:lnTo>
                    <a:pt x="4495" y="2565"/>
                  </a:lnTo>
                  <a:lnTo>
                    <a:pt x="3347" y="1661"/>
                  </a:lnTo>
                  <a:lnTo>
                    <a:pt x="3225" y="1588"/>
                  </a:lnTo>
                  <a:lnTo>
                    <a:pt x="3103" y="1539"/>
                  </a:lnTo>
                  <a:lnTo>
                    <a:pt x="2980" y="1514"/>
                  </a:lnTo>
                  <a:lnTo>
                    <a:pt x="2736" y="1514"/>
                  </a:lnTo>
                  <a:lnTo>
                    <a:pt x="2590" y="1563"/>
                  </a:lnTo>
                  <a:lnTo>
                    <a:pt x="2492" y="1637"/>
                  </a:lnTo>
                  <a:lnTo>
                    <a:pt x="2394" y="1710"/>
                  </a:lnTo>
                  <a:lnTo>
                    <a:pt x="1710" y="2394"/>
                  </a:lnTo>
                  <a:lnTo>
                    <a:pt x="1613" y="2491"/>
                  </a:lnTo>
                  <a:lnTo>
                    <a:pt x="1564" y="2614"/>
                  </a:lnTo>
                  <a:lnTo>
                    <a:pt x="1515" y="2736"/>
                  </a:lnTo>
                  <a:lnTo>
                    <a:pt x="1491" y="2858"/>
                  </a:lnTo>
                  <a:lnTo>
                    <a:pt x="1491" y="3004"/>
                  </a:lnTo>
                  <a:lnTo>
                    <a:pt x="1515" y="3126"/>
                  </a:lnTo>
                  <a:lnTo>
                    <a:pt x="1564" y="3249"/>
                  </a:lnTo>
                  <a:lnTo>
                    <a:pt x="1637" y="3346"/>
                  </a:lnTo>
                  <a:lnTo>
                    <a:pt x="2541" y="4494"/>
                  </a:lnTo>
                  <a:lnTo>
                    <a:pt x="2394" y="4763"/>
                  </a:lnTo>
                  <a:lnTo>
                    <a:pt x="2272" y="5056"/>
                  </a:lnTo>
                  <a:lnTo>
                    <a:pt x="2174" y="5349"/>
                  </a:lnTo>
                  <a:lnTo>
                    <a:pt x="2077" y="5642"/>
                  </a:lnTo>
                  <a:lnTo>
                    <a:pt x="636" y="5789"/>
                  </a:lnTo>
                  <a:lnTo>
                    <a:pt x="514" y="5837"/>
                  </a:lnTo>
                  <a:lnTo>
                    <a:pt x="392" y="5886"/>
                  </a:lnTo>
                  <a:lnTo>
                    <a:pt x="269" y="5959"/>
                  </a:lnTo>
                  <a:lnTo>
                    <a:pt x="172" y="6033"/>
                  </a:lnTo>
                  <a:lnTo>
                    <a:pt x="99" y="6155"/>
                  </a:lnTo>
                  <a:lnTo>
                    <a:pt x="50" y="6253"/>
                  </a:lnTo>
                  <a:lnTo>
                    <a:pt x="1" y="6399"/>
                  </a:lnTo>
                  <a:lnTo>
                    <a:pt x="1" y="6521"/>
                  </a:lnTo>
                  <a:lnTo>
                    <a:pt x="1" y="7474"/>
                  </a:lnTo>
                  <a:lnTo>
                    <a:pt x="1" y="7620"/>
                  </a:lnTo>
                  <a:lnTo>
                    <a:pt x="50" y="7742"/>
                  </a:lnTo>
                  <a:lnTo>
                    <a:pt x="99" y="7864"/>
                  </a:lnTo>
                  <a:lnTo>
                    <a:pt x="172" y="7962"/>
                  </a:lnTo>
                  <a:lnTo>
                    <a:pt x="269" y="8060"/>
                  </a:lnTo>
                  <a:lnTo>
                    <a:pt x="392" y="8133"/>
                  </a:lnTo>
                  <a:lnTo>
                    <a:pt x="514" y="8182"/>
                  </a:lnTo>
                  <a:lnTo>
                    <a:pt x="636" y="8206"/>
                  </a:lnTo>
                  <a:lnTo>
                    <a:pt x="2077" y="8377"/>
                  </a:lnTo>
                  <a:lnTo>
                    <a:pt x="2174" y="8670"/>
                  </a:lnTo>
                  <a:lnTo>
                    <a:pt x="2272" y="8939"/>
                  </a:lnTo>
                  <a:lnTo>
                    <a:pt x="2394" y="9232"/>
                  </a:lnTo>
                  <a:lnTo>
                    <a:pt x="2541" y="9501"/>
                  </a:lnTo>
                  <a:lnTo>
                    <a:pt x="1637" y="10649"/>
                  </a:lnTo>
                  <a:lnTo>
                    <a:pt x="1564" y="10771"/>
                  </a:lnTo>
                  <a:lnTo>
                    <a:pt x="1515" y="10893"/>
                  </a:lnTo>
                  <a:lnTo>
                    <a:pt x="1491" y="11015"/>
                  </a:lnTo>
                  <a:lnTo>
                    <a:pt x="1491" y="11137"/>
                  </a:lnTo>
                  <a:lnTo>
                    <a:pt x="1515" y="11259"/>
                  </a:lnTo>
                  <a:lnTo>
                    <a:pt x="1564" y="11381"/>
                  </a:lnTo>
                  <a:lnTo>
                    <a:pt x="1613" y="11504"/>
                  </a:lnTo>
                  <a:lnTo>
                    <a:pt x="1710" y="11601"/>
                  </a:lnTo>
                  <a:lnTo>
                    <a:pt x="2394" y="12285"/>
                  </a:lnTo>
                  <a:lnTo>
                    <a:pt x="2492" y="12383"/>
                  </a:lnTo>
                  <a:lnTo>
                    <a:pt x="2590" y="12432"/>
                  </a:lnTo>
                  <a:lnTo>
                    <a:pt x="2736" y="12480"/>
                  </a:lnTo>
                  <a:lnTo>
                    <a:pt x="2858" y="12505"/>
                  </a:lnTo>
                  <a:lnTo>
                    <a:pt x="2980" y="12505"/>
                  </a:lnTo>
                  <a:lnTo>
                    <a:pt x="3103" y="12456"/>
                  </a:lnTo>
                  <a:lnTo>
                    <a:pt x="3225" y="12407"/>
                  </a:lnTo>
                  <a:lnTo>
                    <a:pt x="3347" y="12358"/>
                  </a:lnTo>
                  <a:lnTo>
                    <a:pt x="4495" y="11455"/>
                  </a:lnTo>
                  <a:lnTo>
                    <a:pt x="4763" y="11577"/>
                  </a:lnTo>
                  <a:lnTo>
                    <a:pt x="5032" y="11723"/>
                  </a:lnTo>
                  <a:lnTo>
                    <a:pt x="5325" y="11821"/>
                  </a:lnTo>
                  <a:lnTo>
                    <a:pt x="5618" y="11919"/>
                  </a:lnTo>
                  <a:lnTo>
                    <a:pt x="5789" y="13360"/>
                  </a:lnTo>
                  <a:lnTo>
                    <a:pt x="5813" y="13482"/>
                  </a:lnTo>
                  <a:lnTo>
                    <a:pt x="5862" y="13604"/>
                  </a:lnTo>
                  <a:lnTo>
                    <a:pt x="5936" y="13726"/>
                  </a:lnTo>
                  <a:lnTo>
                    <a:pt x="6033" y="13824"/>
                  </a:lnTo>
                  <a:lnTo>
                    <a:pt x="6131" y="13897"/>
                  </a:lnTo>
                  <a:lnTo>
                    <a:pt x="6253" y="13946"/>
                  </a:lnTo>
                  <a:lnTo>
                    <a:pt x="6375" y="13995"/>
                  </a:lnTo>
                  <a:lnTo>
                    <a:pt x="7596" y="13995"/>
                  </a:lnTo>
                  <a:lnTo>
                    <a:pt x="7743" y="13946"/>
                  </a:lnTo>
                  <a:lnTo>
                    <a:pt x="7841" y="13897"/>
                  </a:lnTo>
                  <a:lnTo>
                    <a:pt x="7963" y="13824"/>
                  </a:lnTo>
                  <a:lnTo>
                    <a:pt x="8036" y="13726"/>
                  </a:lnTo>
                  <a:lnTo>
                    <a:pt x="8109" y="13604"/>
                  </a:lnTo>
                  <a:lnTo>
                    <a:pt x="8158" y="13482"/>
                  </a:lnTo>
                  <a:lnTo>
                    <a:pt x="8183" y="13360"/>
                  </a:lnTo>
                  <a:lnTo>
                    <a:pt x="8353" y="11919"/>
                  </a:lnTo>
                  <a:lnTo>
                    <a:pt x="8647" y="11821"/>
                  </a:lnTo>
                  <a:lnTo>
                    <a:pt x="8940" y="11723"/>
                  </a:lnTo>
                  <a:lnTo>
                    <a:pt x="9233" y="11577"/>
                  </a:lnTo>
                  <a:lnTo>
                    <a:pt x="9501" y="11455"/>
                  </a:lnTo>
                  <a:lnTo>
                    <a:pt x="10649" y="12358"/>
                  </a:lnTo>
                  <a:lnTo>
                    <a:pt x="10747" y="12407"/>
                  </a:lnTo>
                  <a:lnTo>
                    <a:pt x="10869" y="12456"/>
                  </a:lnTo>
                  <a:lnTo>
                    <a:pt x="10991" y="12505"/>
                  </a:lnTo>
                  <a:lnTo>
                    <a:pt x="11138" y="12505"/>
                  </a:lnTo>
                  <a:lnTo>
                    <a:pt x="11260" y="12480"/>
                  </a:lnTo>
                  <a:lnTo>
                    <a:pt x="11382" y="12432"/>
                  </a:lnTo>
                  <a:lnTo>
                    <a:pt x="11504" y="12383"/>
                  </a:lnTo>
                  <a:lnTo>
                    <a:pt x="11602" y="12285"/>
                  </a:lnTo>
                  <a:lnTo>
                    <a:pt x="12286" y="11601"/>
                  </a:lnTo>
                  <a:lnTo>
                    <a:pt x="12359" y="11504"/>
                  </a:lnTo>
                  <a:lnTo>
                    <a:pt x="12432" y="11381"/>
                  </a:lnTo>
                  <a:lnTo>
                    <a:pt x="12457" y="11259"/>
                  </a:lnTo>
                  <a:lnTo>
                    <a:pt x="12481" y="11137"/>
                  </a:lnTo>
                  <a:lnTo>
                    <a:pt x="12481" y="11015"/>
                  </a:lnTo>
                  <a:lnTo>
                    <a:pt x="12457" y="10893"/>
                  </a:lnTo>
                  <a:lnTo>
                    <a:pt x="12408" y="10771"/>
                  </a:lnTo>
                  <a:lnTo>
                    <a:pt x="12334" y="10649"/>
                  </a:lnTo>
                  <a:lnTo>
                    <a:pt x="11431" y="9501"/>
                  </a:lnTo>
                  <a:lnTo>
                    <a:pt x="11577" y="9232"/>
                  </a:lnTo>
                  <a:lnTo>
                    <a:pt x="11699" y="8939"/>
                  </a:lnTo>
                  <a:lnTo>
                    <a:pt x="11822" y="8670"/>
                  </a:lnTo>
                  <a:lnTo>
                    <a:pt x="11895" y="8377"/>
                  </a:lnTo>
                  <a:lnTo>
                    <a:pt x="13360" y="8206"/>
                  </a:lnTo>
                  <a:lnTo>
                    <a:pt x="13482" y="8182"/>
                  </a:lnTo>
                  <a:lnTo>
                    <a:pt x="13604" y="8133"/>
                  </a:lnTo>
                  <a:lnTo>
                    <a:pt x="13702" y="8060"/>
                  </a:lnTo>
                  <a:lnTo>
                    <a:pt x="13800" y="7962"/>
                  </a:lnTo>
                  <a:lnTo>
                    <a:pt x="13873" y="7864"/>
                  </a:lnTo>
                  <a:lnTo>
                    <a:pt x="13946" y="7742"/>
                  </a:lnTo>
                  <a:lnTo>
                    <a:pt x="13971" y="7620"/>
                  </a:lnTo>
                  <a:lnTo>
                    <a:pt x="13995" y="7474"/>
                  </a:lnTo>
                  <a:lnTo>
                    <a:pt x="13995" y="6521"/>
                  </a:lnTo>
                  <a:lnTo>
                    <a:pt x="13971" y="6399"/>
                  </a:lnTo>
                  <a:lnTo>
                    <a:pt x="13946" y="6253"/>
                  </a:lnTo>
                  <a:lnTo>
                    <a:pt x="13873" y="6155"/>
                  </a:lnTo>
                  <a:lnTo>
                    <a:pt x="13800" y="6033"/>
                  </a:lnTo>
                  <a:lnTo>
                    <a:pt x="13702" y="5959"/>
                  </a:lnTo>
                  <a:lnTo>
                    <a:pt x="13604" y="5886"/>
                  </a:lnTo>
                  <a:lnTo>
                    <a:pt x="13482" y="5837"/>
                  </a:lnTo>
                  <a:lnTo>
                    <a:pt x="13360" y="5789"/>
                  </a:lnTo>
                  <a:lnTo>
                    <a:pt x="11895" y="5642"/>
                  </a:lnTo>
                  <a:lnTo>
                    <a:pt x="11822" y="5349"/>
                  </a:lnTo>
                  <a:lnTo>
                    <a:pt x="11699" y="5056"/>
                  </a:lnTo>
                  <a:lnTo>
                    <a:pt x="11577" y="4763"/>
                  </a:lnTo>
                  <a:lnTo>
                    <a:pt x="11431" y="4494"/>
                  </a:lnTo>
                  <a:lnTo>
                    <a:pt x="12334" y="3346"/>
                  </a:lnTo>
                  <a:lnTo>
                    <a:pt x="12408" y="3249"/>
                  </a:lnTo>
                  <a:lnTo>
                    <a:pt x="12457" y="3126"/>
                  </a:lnTo>
                  <a:lnTo>
                    <a:pt x="12481" y="3004"/>
                  </a:lnTo>
                  <a:lnTo>
                    <a:pt x="12481" y="2858"/>
                  </a:lnTo>
                  <a:lnTo>
                    <a:pt x="12457" y="2736"/>
                  </a:lnTo>
                  <a:lnTo>
                    <a:pt x="12432" y="2614"/>
                  </a:lnTo>
                  <a:lnTo>
                    <a:pt x="12359" y="2491"/>
                  </a:lnTo>
                  <a:lnTo>
                    <a:pt x="12286" y="2394"/>
                  </a:lnTo>
                  <a:lnTo>
                    <a:pt x="11602" y="1710"/>
                  </a:lnTo>
                  <a:lnTo>
                    <a:pt x="11504" y="1637"/>
                  </a:lnTo>
                  <a:lnTo>
                    <a:pt x="11382" y="1563"/>
                  </a:lnTo>
                  <a:lnTo>
                    <a:pt x="11260" y="1514"/>
                  </a:lnTo>
                  <a:lnTo>
                    <a:pt x="10991" y="1514"/>
                  </a:lnTo>
                  <a:lnTo>
                    <a:pt x="10869" y="1539"/>
                  </a:lnTo>
                  <a:lnTo>
                    <a:pt x="10747" y="1588"/>
                  </a:lnTo>
                  <a:lnTo>
                    <a:pt x="10649" y="1661"/>
                  </a:lnTo>
                  <a:lnTo>
                    <a:pt x="9501" y="2565"/>
                  </a:lnTo>
                  <a:lnTo>
                    <a:pt x="9233" y="2418"/>
                  </a:lnTo>
                  <a:lnTo>
                    <a:pt x="8940" y="2296"/>
                  </a:lnTo>
                  <a:lnTo>
                    <a:pt x="8647" y="2174"/>
                  </a:lnTo>
                  <a:lnTo>
                    <a:pt x="8353" y="2076"/>
                  </a:lnTo>
                  <a:lnTo>
                    <a:pt x="8183" y="635"/>
                  </a:lnTo>
                  <a:lnTo>
                    <a:pt x="8158" y="513"/>
                  </a:lnTo>
                  <a:lnTo>
                    <a:pt x="8109" y="391"/>
                  </a:lnTo>
                  <a:lnTo>
                    <a:pt x="8036" y="293"/>
                  </a:lnTo>
                  <a:lnTo>
                    <a:pt x="7963" y="196"/>
                  </a:lnTo>
                  <a:lnTo>
                    <a:pt x="7841" y="122"/>
                  </a:lnTo>
                  <a:lnTo>
                    <a:pt x="7743" y="49"/>
                  </a:lnTo>
                  <a:lnTo>
                    <a:pt x="7596" y="25"/>
                  </a:lnTo>
                  <a:lnTo>
                    <a:pt x="747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7" name="Google Shape;4217;p39"/>
            <p:cNvSpPr/>
            <p:nvPr/>
          </p:nvSpPr>
          <p:spPr>
            <a:xfrm>
              <a:off x="5567825" y="3185975"/>
              <a:ext cx="199075" cy="199075"/>
            </a:xfrm>
            <a:custGeom>
              <a:avLst/>
              <a:gdLst/>
              <a:ahLst/>
              <a:cxnLst/>
              <a:rect l="l" t="t" r="r" b="b"/>
              <a:pathLst>
                <a:path w="7963" h="7963" extrusionOk="0">
                  <a:moveTo>
                    <a:pt x="3933" y="2296"/>
                  </a:moveTo>
                  <a:lnTo>
                    <a:pt x="4103" y="2321"/>
                  </a:lnTo>
                  <a:lnTo>
                    <a:pt x="4274" y="2321"/>
                  </a:lnTo>
                  <a:lnTo>
                    <a:pt x="4421" y="2370"/>
                  </a:lnTo>
                  <a:lnTo>
                    <a:pt x="4592" y="2419"/>
                  </a:lnTo>
                  <a:lnTo>
                    <a:pt x="4738" y="2492"/>
                  </a:lnTo>
                  <a:lnTo>
                    <a:pt x="4885" y="2565"/>
                  </a:lnTo>
                  <a:lnTo>
                    <a:pt x="5032" y="2663"/>
                  </a:lnTo>
                  <a:lnTo>
                    <a:pt x="5154" y="2785"/>
                  </a:lnTo>
                  <a:lnTo>
                    <a:pt x="5276" y="2883"/>
                  </a:lnTo>
                  <a:lnTo>
                    <a:pt x="5373" y="3029"/>
                  </a:lnTo>
                  <a:lnTo>
                    <a:pt x="5447" y="3151"/>
                  </a:lnTo>
                  <a:lnTo>
                    <a:pt x="5520" y="3298"/>
                  </a:lnTo>
                  <a:lnTo>
                    <a:pt x="5593" y="3444"/>
                  </a:lnTo>
                  <a:lnTo>
                    <a:pt x="5618" y="3615"/>
                  </a:lnTo>
                  <a:lnTo>
                    <a:pt x="5642" y="3762"/>
                  </a:lnTo>
                  <a:lnTo>
                    <a:pt x="5667" y="3933"/>
                  </a:lnTo>
                  <a:lnTo>
                    <a:pt x="5667" y="4079"/>
                  </a:lnTo>
                  <a:lnTo>
                    <a:pt x="5642" y="4250"/>
                  </a:lnTo>
                  <a:lnTo>
                    <a:pt x="5618" y="4421"/>
                  </a:lnTo>
                  <a:lnTo>
                    <a:pt x="5569" y="4568"/>
                  </a:lnTo>
                  <a:lnTo>
                    <a:pt x="5496" y="4739"/>
                  </a:lnTo>
                  <a:lnTo>
                    <a:pt x="5398" y="4885"/>
                  </a:lnTo>
                  <a:lnTo>
                    <a:pt x="5300" y="5007"/>
                  </a:lnTo>
                  <a:lnTo>
                    <a:pt x="5203" y="5154"/>
                  </a:lnTo>
                  <a:lnTo>
                    <a:pt x="5080" y="5252"/>
                  </a:lnTo>
                  <a:lnTo>
                    <a:pt x="4958" y="5349"/>
                  </a:lnTo>
                  <a:lnTo>
                    <a:pt x="4812" y="5447"/>
                  </a:lnTo>
                  <a:lnTo>
                    <a:pt x="4665" y="5520"/>
                  </a:lnTo>
                  <a:lnTo>
                    <a:pt x="4519" y="5569"/>
                  </a:lnTo>
                  <a:lnTo>
                    <a:pt x="4372" y="5618"/>
                  </a:lnTo>
                  <a:lnTo>
                    <a:pt x="4201" y="5642"/>
                  </a:lnTo>
                  <a:lnTo>
                    <a:pt x="4055" y="5667"/>
                  </a:lnTo>
                  <a:lnTo>
                    <a:pt x="3884" y="5642"/>
                  </a:lnTo>
                  <a:lnTo>
                    <a:pt x="3713" y="5642"/>
                  </a:lnTo>
                  <a:lnTo>
                    <a:pt x="3566" y="5594"/>
                  </a:lnTo>
                  <a:lnTo>
                    <a:pt x="3395" y="5545"/>
                  </a:lnTo>
                  <a:lnTo>
                    <a:pt x="3249" y="5471"/>
                  </a:lnTo>
                  <a:lnTo>
                    <a:pt x="3102" y="5398"/>
                  </a:lnTo>
                  <a:lnTo>
                    <a:pt x="2956" y="5300"/>
                  </a:lnTo>
                  <a:lnTo>
                    <a:pt x="2833" y="5178"/>
                  </a:lnTo>
                  <a:lnTo>
                    <a:pt x="2711" y="5081"/>
                  </a:lnTo>
                  <a:lnTo>
                    <a:pt x="2614" y="4934"/>
                  </a:lnTo>
                  <a:lnTo>
                    <a:pt x="2540" y="4812"/>
                  </a:lnTo>
                  <a:lnTo>
                    <a:pt x="2467" y="4665"/>
                  </a:lnTo>
                  <a:lnTo>
                    <a:pt x="2394" y="4519"/>
                  </a:lnTo>
                  <a:lnTo>
                    <a:pt x="2369" y="4348"/>
                  </a:lnTo>
                  <a:lnTo>
                    <a:pt x="2321" y="4201"/>
                  </a:lnTo>
                  <a:lnTo>
                    <a:pt x="2321" y="4030"/>
                  </a:lnTo>
                  <a:lnTo>
                    <a:pt x="2321" y="3884"/>
                  </a:lnTo>
                  <a:lnTo>
                    <a:pt x="2345" y="3713"/>
                  </a:lnTo>
                  <a:lnTo>
                    <a:pt x="2369" y="3542"/>
                  </a:lnTo>
                  <a:lnTo>
                    <a:pt x="2418" y="3395"/>
                  </a:lnTo>
                  <a:lnTo>
                    <a:pt x="2492" y="3224"/>
                  </a:lnTo>
                  <a:lnTo>
                    <a:pt x="2589" y="3078"/>
                  </a:lnTo>
                  <a:lnTo>
                    <a:pt x="2687" y="2956"/>
                  </a:lnTo>
                  <a:lnTo>
                    <a:pt x="2785" y="2809"/>
                  </a:lnTo>
                  <a:lnTo>
                    <a:pt x="2907" y="2712"/>
                  </a:lnTo>
                  <a:lnTo>
                    <a:pt x="3029" y="2614"/>
                  </a:lnTo>
                  <a:lnTo>
                    <a:pt x="3175" y="2516"/>
                  </a:lnTo>
                  <a:lnTo>
                    <a:pt x="3322" y="2443"/>
                  </a:lnTo>
                  <a:lnTo>
                    <a:pt x="3468" y="2394"/>
                  </a:lnTo>
                  <a:lnTo>
                    <a:pt x="3615" y="2345"/>
                  </a:lnTo>
                  <a:lnTo>
                    <a:pt x="3786" y="2321"/>
                  </a:lnTo>
                  <a:lnTo>
                    <a:pt x="3933" y="2296"/>
                  </a:lnTo>
                  <a:close/>
                  <a:moveTo>
                    <a:pt x="3053" y="1"/>
                  </a:moveTo>
                  <a:lnTo>
                    <a:pt x="2980" y="25"/>
                  </a:lnTo>
                  <a:lnTo>
                    <a:pt x="2443" y="196"/>
                  </a:lnTo>
                  <a:lnTo>
                    <a:pt x="2369" y="220"/>
                  </a:lnTo>
                  <a:lnTo>
                    <a:pt x="2296" y="269"/>
                  </a:lnTo>
                  <a:lnTo>
                    <a:pt x="2198" y="391"/>
                  </a:lnTo>
                  <a:lnTo>
                    <a:pt x="2150" y="538"/>
                  </a:lnTo>
                  <a:lnTo>
                    <a:pt x="2150" y="611"/>
                  </a:lnTo>
                  <a:lnTo>
                    <a:pt x="2150" y="684"/>
                  </a:lnTo>
                  <a:lnTo>
                    <a:pt x="2394" y="1832"/>
                  </a:lnTo>
                  <a:lnTo>
                    <a:pt x="2223" y="1954"/>
                  </a:lnTo>
                  <a:lnTo>
                    <a:pt x="2076" y="2101"/>
                  </a:lnTo>
                  <a:lnTo>
                    <a:pt x="1002" y="1686"/>
                  </a:lnTo>
                  <a:lnTo>
                    <a:pt x="928" y="1686"/>
                  </a:lnTo>
                  <a:lnTo>
                    <a:pt x="831" y="1661"/>
                  </a:lnTo>
                  <a:lnTo>
                    <a:pt x="684" y="1710"/>
                  </a:lnTo>
                  <a:lnTo>
                    <a:pt x="562" y="1784"/>
                  </a:lnTo>
                  <a:lnTo>
                    <a:pt x="513" y="1832"/>
                  </a:lnTo>
                  <a:lnTo>
                    <a:pt x="464" y="1906"/>
                  </a:lnTo>
                  <a:lnTo>
                    <a:pt x="220" y="2394"/>
                  </a:lnTo>
                  <a:lnTo>
                    <a:pt x="196" y="2467"/>
                  </a:lnTo>
                  <a:lnTo>
                    <a:pt x="171" y="2541"/>
                  </a:lnTo>
                  <a:lnTo>
                    <a:pt x="196" y="2712"/>
                  </a:lnTo>
                  <a:lnTo>
                    <a:pt x="245" y="2834"/>
                  </a:lnTo>
                  <a:lnTo>
                    <a:pt x="293" y="2907"/>
                  </a:lnTo>
                  <a:lnTo>
                    <a:pt x="367" y="2956"/>
                  </a:lnTo>
                  <a:lnTo>
                    <a:pt x="1344" y="3591"/>
                  </a:lnTo>
                  <a:lnTo>
                    <a:pt x="1319" y="3786"/>
                  </a:lnTo>
                  <a:lnTo>
                    <a:pt x="1295" y="4006"/>
                  </a:lnTo>
                  <a:lnTo>
                    <a:pt x="245" y="4494"/>
                  </a:lnTo>
                  <a:lnTo>
                    <a:pt x="196" y="4519"/>
                  </a:lnTo>
                  <a:lnTo>
                    <a:pt x="123" y="4568"/>
                  </a:lnTo>
                  <a:lnTo>
                    <a:pt x="49" y="4714"/>
                  </a:lnTo>
                  <a:lnTo>
                    <a:pt x="0" y="4861"/>
                  </a:lnTo>
                  <a:lnTo>
                    <a:pt x="25" y="4934"/>
                  </a:lnTo>
                  <a:lnTo>
                    <a:pt x="25" y="5007"/>
                  </a:lnTo>
                  <a:lnTo>
                    <a:pt x="220" y="5545"/>
                  </a:lnTo>
                  <a:lnTo>
                    <a:pt x="245" y="5594"/>
                  </a:lnTo>
                  <a:lnTo>
                    <a:pt x="293" y="5667"/>
                  </a:lnTo>
                  <a:lnTo>
                    <a:pt x="391" y="5764"/>
                  </a:lnTo>
                  <a:lnTo>
                    <a:pt x="538" y="5813"/>
                  </a:lnTo>
                  <a:lnTo>
                    <a:pt x="684" y="5813"/>
                  </a:lnTo>
                  <a:lnTo>
                    <a:pt x="1832" y="5569"/>
                  </a:lnTo>
                  <a:lnTo>
                    <a:pt x="1954" y="5740"/>
                  </a:lnTo>
                  <a:lnTo>
                    <a:pt x="2101" y="5887"/>
                  </a:lnTo>
                  <a:lnTo>
                    <a:pt x="1710" y="6986"/>
                  </a:lnTo>
                  <a:lnTo>
                    <a:pt x="1686" y="7059"/>
                  </a:lnTo>
                  <a:lnTo>
                    <a:pt x="1686" y="7132"/>
                  </a:lnTo>
                  <a:lnTo>
                    <a:pt x="1710" y="7279"/>
                  </a:lnTo>
                  <a:lnTo>
                    <a:pt x="1783" y="7401"/>
                  </a:lnTo>
                  <a:lnTo>
                    <a:pt x="1857" y="7450"/>
                  </a:lnTo>
                  <a:lnTo>
                    <a:pt x="1905" y="7499"/>
                  </a:lnTo>
                  <a:lnTo>
                    <a:pt x="2418" y="7743"/>
                  </a:lnTo>
                  <a:lnTo>
                    <a:pt x="2492" y="7792"/>
                  </a:lnTo>
                  <a:lnTo>
                    <a:pt x="2711" y="7792"/>
                  </a:lnTo>
                  <a:lnTo>
                    <a:pt x="2858" y="7718"/>
                  </a:lnTo>
                  <a:lnTo>
                    <a:pt x="2907" y="7669"/>
                  </a:lnTo>
                  <a:lnTo>
                    <a:pt x="2956" y="7621"/>
                  </a:lnTo>
                  <a:lnTo>
                    <a:pt x="3591" y="6644"/>
                  </a:lnTo>
                  <a:lnTo>
                    <a:pt x="3810" y="6668"/>
                  </a:lnTo>
                  <a:lnTo>
                    <a:pt x="4006" y="6668"/>
                  </a:lnTo>
                  <a:lnTo>
                    <a:pt x="4494" y="7718"/>
                  </a:lnTo>
                  <a:lnTo>
                    <a:pt x="4543" y="7792"/>
                  </a:lnTo>
                  <a:lnTo>
                    <a:pt x="4592" y="7840"/>
                  </a:lnTo>
                  <a:lnTo>
                    <a:pt x="4714" y="7914"/>
                  </a:lnTo>
                  <a:lnTo>
                    <a:pt x="4861" y="7963"/>
                  </a:lnTo>
                  <a:lnTo>
                    <a:pt x="4934" y="7963"/>
                  </a:lnTo>
                  <a:lnTo>
                    <a:pt x="5007" y="7938"/>
                  </a:lnTo>
                  <a:lnTo>
                    <a:pt x="5544" y="7767"/>
                  </a:lnTo>
                  <a:lnTo>
                    <a:pt x="5618" y="7743"/>
                  </a:lnTo>
                  <a:lnTo>
                    <a:pt x="5667" y="7694"/>
                  </a:lnTo>
                  <a:lnTo>
                    <a:pt x="5764" y="7572"/>
                  </a:lnTo>
                  <a:lnTo>
                    <a:pt x="5838" y="7425"/>
                  </a:lnTo>
                  <a:lnTo>
                    <a:pt x="5838" y="7352"/>
                  </a:lnTo>
                  <a:lnTo>
                    <a:pt x="5838" y="7279"/>
                  </a:lnTo>
                  <a:lnTo>
                    <a:pt x="5593" y="6131"/>
                  </a:lnTo>
                  <a:lnTo>
                    <a:pt x="5740" y="6009"/>
                  </a:lnTo>
                  <a:lnTo>
                    <a:pt x="5911" y="5862"/>
                  </a:lnTo>
                  <a:lnTo>
                    <a:pt x="6985" y="6277"/>
                  </a:lnTo>
                  <a:lnTo>
                    <a:pt x="7059" y="6277"/>
                  </a:lnTo>
                  <a:lnTo>
                    <a:pt x="7132" y="6302"/>
                  </a:lnTo>
                  <a:lnTo>
                    <a:pt x="7278" y="6253"/>
                  </a:lnTo>
                  <a:lnTo>
                    <a:pt x="7425" y="6180"/>
                  </a:lnTo>
                  <a:lnTo>
                    <a:pt x="7474" y="6131"/>
                  </a:lnTo>
                  <a:lnTo>
                    <a:pt x="7523" y="6058"/>
                  </a:lnTo>
                  <a:lnTo>
                    <a:pt x="7767" y="5545"/>
                  </a:lnTo>
                  <a:lnTo>
                    <a:pt x="7791" y="5496"/>
                  </a:lnTo>
                  <a:lnTo>
                    <a:pt x="7816" y="5398"/>
                  </a:lnTo>
                  <a:lnTo>
                    <a:pt x="7791" y="5252"/>
                  </a:lnTo>
                  <a:lnTo>
                    <a:pt x="7718" y="5129"/>
                  </a:lnTo>
                  <a:lnTo>
                    <a:pt x="7669" y="5056"/>
                  </a:lnTo>
                  <a:lnTo>
                    <a:pt x="7620" y="5007"/>
                  </a:lnTo>
                  <a:lnTo>
                    <a:pt x="6643" y="4372"/>
                  </a:lnTo>
                  <a:lnTo>
                    <a:pt x="6668" y="4177"/>
                  </a:lnTo>
                  <a:lnTo>
                    <a:pt x="6668" y="3957"/>
                  </a:lnTo>
                  <a:lnTo>
                    <a:pt x="7718" y="3469"/>
                  </a:lnTo>
                  <a:lnTo>
                    <a:pt x="7791" y="3444"/>
                  </a:lnTo>
                  <a:lnTo>
                    <a:pt x="7865" y="3395"/>
                  </a:lnTo>
                  <a:lnTo>
                    <a:pt x="7938" y="3249"/>
                  </a:lnTo>
                  <a:lnTo>
                    <a:pt x="7962" y="3102"/>
                  </a:lnTo>
                  <a:lnTo>
                    <a:pt x="7962" y="3029"/>
                  </a:lnTo>
                  <a:lnTo>
                    <a:pt x="7962" y="2956"/>
                  </a:lnTo>
                  <a:lnTo>
                    <a:pt x="7767" y="2419"/>
                  </a:lnTo>
                  <a:lnTo>
                    <a:pt x="7743" y="2345"/>
                  </a:lnTo>
                  <a:lnTo>
                    <a:pt x="7694" y="2296"/>
                  </a:lnTo>
                  <a:lnTo>
                    <a:pt x="7572" y="2199"/>
                  </a:lnTo>
                  <a:lnTo>
                    <a:pt x="7449" y="2150"/>
                  </a:lnTo>
                  <a:lnTo>
                    <a:pt x="7278" y="2150"/>
                  </a:lnTo>
                  <a:lnTo>
                    <a:pt x="6155" y="2394"/>
                  </a:lnTo>
                  <a:lnTo>
                    <a:pt x="6033" y="2223"/>
                  </a:lnTo>
                  <a:lnTo>
                    <a:pt x="5886" y="2077"/>
                  </a:lnTo>
                  <a:lnTo>
                    <a:pt x="6277" y="978"/>
                  </a:lnTo>
                  <a:lnTo>
                    <a:pt x="6302" y="904"/>
                  </a:lnTo>
                  <a:lnTo>
                    <a:pt x="6302" y="831"/>
                  </a:lnTo>
                  <a:lnTo>
                    <a:pt x="6277" y="684"/>
                  </a:lnTo>
                  <a:lnTo>
                    <a:pt x="6179" y="562"/>
                  </a:lnTo>
                  <a:lnTo>
                    <a:pt x="6131" y="489"/>
                  </a:lnTo>
                  <a:lnTo>
                    <a:pt x="6082" y="465"/>
                  </a:lnTo>
                  <a:lnTo>
                    <a:pt x="5569" y="196"/>
                  </a:lnTo>
                  <a:lnTo>
                    <a:pt x="5496" y="172"/>
                  </a:lnTo>
                  <a:lnTo>
                    <a:pt x="5276" y="172"/>
                  </a:lnTo>
                  <a:lnTo>
                    <a:pt x="5129" y="245"/>
                  </a:lnTo>
                  <a:lnTo>
                    <a:pt x="5080" y="294"/>
                  </a:lnTo>
                  <a:lnTo>
                    <a:pt x="5032" y="343"/>
                  </a:lnTo>
                  <a:lnTo>
                    <a:pt x="4397" y="1319"/>
                  </a:lnTo>
                  <a:lnTo>
                    <a:pt x="4177" y="1295"/>
                  </a:lnTo>
                  <a:lnTo>
                    <a:pt x="3981" y="1295"/>
                  </a:lnTo>
                  <a:lnTo>
                    <a:pt x="3493" y="245"/>
                  </a:lnTo>
                  <a:lnTo>
                    <a:pt x="3444" y="172"/>
                  </a:lnTo>
                  <a:lnTo>
                    <a:pt x="3395" y="123"/>
                  </a:lnTo>
                  <a:lnTo>
                    <a:pt x="3273" y="49"/>
                  </a:lnTo>
                  <a:lnTo>
                    <a:pt x="312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18" name="Google Shape;4218;p39"/>
          <p:cNvGrpSpPr/>
          <p:nvPr/>
        </p:nvGrpSpPr>
        <p:grpSpPr>
          <a:xfrm>
            <a:off x="3250923" y="2960896"/>
            <a:ext cx="219013" cy="223523"/>
            <a:chOff x="3955900" y="2984500"/>
            <a:chExt cx="414000" cy="422525"/>
          </a:xfrm>
          <a:solidFill>
            <a:srgbClr val="28209A"/>
          </a:solidFill>
        </p:grpSpPr>
        <p:sp>
          <p:nvSpPr>
            <p:cNvPr id="4219" name="Google Shape;4219;p39"/>
            <p:cNvSpPr/>
            <p:nvPr/>
          </p:nvSpPr>
          <p:spPr>
            <a:xfrm>
              <a:off x="3955900" y="2984500"/>
              <a:ext cx="315700" cy="315675"/>
            </a:xfrm>
            <a:custGeom>
              <a:avLst/>
              <a:gdLst/>
              <a:ahLst/>
              <a:cxnLst/>
              <a:rect l="l" t="t" r="r" b="b"/>
              <a:pathLst>
                <a:path w="12628" h="12627" extrusionOk="0">
                  <a:moveTo>
                    <a:pt x="6302" y="977"/>
                  </a:moveTo>
                  <a:lnTo>
                    <a:pt x="6863" y="1026"/>
                  </a:lnTo>
                  <a:lnTo>
                    <a:pt x="7376" y="1099"/>
                  </a:lnTo>
                  <a:lnTo>
                    <a:pt x="7889" y="1221"/>
                  </a:lnTo>
                  <a:lnTo>
                    <a:pt x="8378" y="1417"/>
                  </a:lnTo>
                  <a:lnTo>
                    <a:pt x="8842" y="1636"/>
                  </a:lnTo>
                  <a:lnTo>
                    <a:pt x="9281" y="1905"/>
                  </a:lnTo>
                  <a:lnTo>
                    <a:pt x="9697" y="2198"/>
                  </a:lnTo>
                  <a:lnTo>
                    <a:pt x="10087" y="2540"/>
                  </a:lnTo>
                  <a:lnTo>
                    <a:pt x="10429" y="2931"/>
                  </a:lnTo>
                  <a:lnTo>
                    <a:pt x="10722" y="3346"/>
                  </a:lnTo>
                  <a:lnTo>
                    <a:pt x="10991" y="3786"/>
                  </a:lnTo>
                  <a:lnTo>
                    <a:pt x="11211" y="4250"/>
                  </a:lnTo>
                  <a:lnTo>
                    <a:pt x="11406" y="4738"/>
                  </a:lnTo>
                  <a:lnTo>
                    <a:pt x="11528" y="5251"/>
                  </a:lnTo>
                  <a:lnTo>
                    <a:pt x="11626" y="5764"/>
                  </a:lnTo>
                  <a:lnTo>
                    <a:pt x="11650" y="6326"/>
                  </a:lnTo>
                  <a:lnTo>
                    <a:pt x="11626" y="6863"/>
                  </a:lnTo>
                  <a:lnTo>
                    <a:pt x="11528" y="7400"/>
                  </a:lnTo>
                  <a:lnTo>
                    <a:pt x="11406" y="7913"/>
                  </a:lnTo>
                  <a:lnTo>
                    <a:pt x="11211" y="8402"/>
                  </a:lnTo>
                  <a:lnTo>
                    <a:pt x="10991" y="8866"/>
                  </a:lnTo>
                  <a:lnTo>
                    <a:pt x="10722" y="9305"/>
                  </a:lnTo>
                  <a:lnTo>
                    <a:pt x="10429" y="9696"/>
                  </a:lnTo>
                  <a:lnTo>
                    <a:pt x="10087" y="10087"/>
                  </a:lnTo>
                  <a:lnTo>
                    <a:pt x="9697" y="10429"/>
                  </a:lnTo>
                  <a:lnTo>
                    <a:pt x="9281" y="10746"/>
                  </a:lnTo>
                  <a:lnTo>
                    <a:pt x="8842" y="11015"/>
                  </a:lnTo>
                  <a:lnTo>
                    <a:pt x="8378" y="11235"/>
                  </a:lnTo>
                  <a:lnTo>
                    <a:pt x="7889" y="11406"/>
                  </a:lnTo>
                  <a:lnTo>
                    <a:pt x="7376" y="11552"/>
                  </a:lnTo>
                  <a:lnTo>
                    <a:pt x="6863" y="11625"/>
                  </a:lnTo>
                  <a:lnTo>
                    <a:pt x="6302" y="11650"/>
                  </a:lnTo>
                  <a:lnTo>
                    <a:pt x="5764" y="11625"/>
                  </a:lnTo>
                  <a:lnTo>
                    <a:pt x="5227" y="11552"/>
                  </a:lnTo>
                  <a:lnTo>
                    <a:pt x="4714" y="11406"/>
                  </a:lnTo>
                  <a:lnTo>
                    <a:pt x="4226" y="11235"/>
                  </a:lnTo>
                  <a:lnTo>
                    <a:pt x="3762" y="11015"/>
                  </a:lnTo>
                  <a:lnTo>
                    <a:pt x="3322" y="10746"/>
                  </a:lnTo>
                  <a:lnTo>
                    <a:pt x="2931" y="10429"/>
                  </a:lnTo>
                  <a:lnTo>
                    <a:pt x="2541" y="10087"/>
                  </a:lnTo>
                  <a:lnTo>
                    <a:pt x="2199" y="9696"/>
                  </a:lnTo>
                  <a:lnTo>
                    <a:pt x="1881" y="9305"/>
                  </a:lnTo>
                  <a:lnTo>
                    <a:pt x="1613" y="8866"/>
                  </a:lnTo>
                  <a:lnTo>
                    <a:pt x="1393" y="8402"/>
                  </a:lnTo>
                  <a:lnTo>
                    <a:pt x="1222" y="7913"/>
                  </a:lnTo>
                  <a:lnTo>
                    <a:pt x="1075" y="7400"/>
                  </a:lnTo>
                  <a:lnTo>
                    <a:pt x="1002" y="6863"/>
                  </a:lnTo>
                  <a:lnTo>
                    <a:pt x="978" y="6326"/>
                  </a:lnTo>
                  <a:lnTo>
                    <a:pt x="1002" y="5764"/>
                  </a:lnTo>
                  <a:lnTo>
                    <a:pt x="1075" y="5251"/>
                  </a:lnTo>
                  <a:lnTo>
                    <a:pt x="1222" y="4738"/>
                  </a:lnTo>
                  <a:lnTo>
                    <a:pt x="1393" y="4250"/>
                  </a:lnTo>
                  <a:lnTo>
                    <a:pt x="1613" y="3786"/>
                  </a:lnTo>
                  <a:lnTo>
                    <a:pt x="1881" y="3346"/>
                  </a:lnTo>
                  <a:lnTo>
                    <a:pt x="2199" y="2931"/>
                  </a:lnTo>
                  <a:lnTo>
                    <a:pt x="2541" y="2540"/>
                  </a:lnTo>
                  <a:lnTo>
                    <a:pt x="2931" y="2198"/>
                  </a:lnTo>
                  <a:lnTo>
                    <a:pt x="3322" y="1905"/>
                  </a:lnTo>
                  <a:lnTo>
                    <a:pt x="3762" y="1636"/>
                  </a:lnTo>
                  <a:lnTo>
                    <a:pt x="4226" y="1417"/>
                  </a:lnTo>
                  <a:lnTo>
                    <a:pt x="4714" y="1221"/>
                  </a:lnTo>
                  <a:lnTo>
                    <a:pt x="5227" y="1099"/>
                  </a:lnTo>
                  <a:lnTo>
                    <a:pt x="5764" y="1026"/>
                  </a:lnTo>
                  <a:lnTo>
                    <a:pt x="6302" y="977"/>
                  </a:lnTo>
                  <a:close/>
                  <a:moveTo>
                    <a:pt x="6302" y="0"/>
                  </a:moveTo>
                  <a:lnTo>
                    <a:pt x="5984" y="24"/>
                  </a:lnTo>
                  <a:lnTo>
                    <a:pt x="5667" y="49"/>
                  </a:lnTo>
                  <a:lnTo>
                    <a:pt x="5349" y="73"/>
                  </a:lnTo>
                  <a:lnTo>
                    <a:pt x="5032" y="147"/>
                  </a:lnTo>
                  <a:lnTo>
                    <a:pt x="4739" y="220"/>
                  </a:lnTo>
                  <a:lnTo>
                    <a:pt x="4446" y="293"/>
                  </a:lnTo>
                  <a:lnTo>
                    <a:pt x="4153" y="391"/>
                  </a:lnTo>
                  <a:lnTo>
                    <a:pt x="3859" y="513"/>
                  </a:lnTo>
                  <a:lnTo>
                    <a:pt x="3566" y="635"/>
                  </a:lnTo>
                  <a:lnTo>
                    <a:pt x="3298" y="782"/>
                  </a:lnTo>
                  <a:lnTo>
                    <a:pt x="3029" y="928"/>
                  </a:lnTo>
                  <a:lnTo>
                    <a:pt x="2785" y="1075"/>
                  </a:lnTo>
                  <a:lnTo>
                    <a:pt x="2296" y="1441"/>
                  </a:lnTo>
                  <a:lnTo>
                    <a:pt x="1857" y="1856"/>
                  </a:lnTo>
                  <a:lnTo>
                    <a:pt x="1442" y="2296"/>
                  </a:lnTo>
                  <a:lnTo>
                    <a:pt x="1075" y="2784"/>
                  </a:lnTo>
                  <a:lnTo>
                    <a:pt x="904" y="3053"/>
                  </a:lnTo>
                  <a:lnTo>
                    <a:pt x="758" y="3322"/>
                  </a:lnTo>
                  <a:lnTo>
                    <a:pt x="611" y="3590"/>
                  </a:lnTo>
                  <a:lnTo>
                    <a:pt x="489" y="3859"/>
                  </a:lnTo>
                  <a:lnTo>
                    <a:pt x="391" y="4152"/>
                  </a:lnTo>
                  <a:lnTo>
                    <a:pt x="294" y="4445"/>
                  </a:lnTo>
                  <a:lnTo>
                    <a:pt x="196" y="4738"/>
                  </a:lnTo>
                  <a:lnTo>
                    <a:pt x="123" y="5056"/>
                  </a:lnTo>
                  <a:lnTo>
                    <a:pt x="74" y="5349"/>
                  </a:lnTo>
                  <a:lnTo>
                    <a:pt x="25" y="5666"/>
                  </a:lnTo>
                  <a:lnTo>
                    <a:pt x="1" y="5984"/>
                  </a:lnTo>
                  <a:lnTo>
                    <a:pt x="1" y="6326"/>
                  </a:lnTo>
                  <a:lnTo>
                    <a:pt x="1" y="6643"/>
                  </a:lnTo>
                  <a:lnTo>
                    <a:pt x="25" y="6961"/>
                  </a:lnTo>
                  <a:lnTo>
                    <a:pt x="74" y="7278"/>
                  </a:lnTo>
                  <a:lnTo>
                    <a:pt x="123" y="7596"/>
                  </a:lnTo>
                  <a:lnTo>
                    <a:pt x="196" y="7889"/>
                  </a:lnTo>
                  <a:lnTo>
                    <a:pt x="294" y="8206"/>
                  </a:lnTo>
                  <a:lnTo>
                    <a:pt x="391" y="8499"/>
                  </a:lnTo>
                  <a:lnTo>
                    <a:pt x="489" y="8768"/>
                  </a:lnTo>
                  <a:lnTo>
                    <a:pt x="611" y="9061"/>
                  </a:lnTo>
                  <a:lnTo>
                    <a:pt x="758" y="9330"/>
                  </a:lnTo>
                  <a:lnTo>
                    <a:pt x="904" y="9598"/>
                  </a:lnTo>
                  <a:lnTo>
                    <a:pt x="1075" y="9843"/>
                  </a:lnTo>
                  <a:lnTo>
                    <a:pt x="1442" y="10331"/>
                  </a:lnTo>
                  <a:lnTo>
                    <a:pt x="1857" y="10771"/>
                  </a:lnTo>
                  <a:lnTo>
                    <a:pt x="2296" y="11186"/>
                  </a:lnTo>
                  <a:lnTo>
                    <a:pt x="2785" y="11552"/>
                  </a:lnTo>
                  <a:lnTo>
                    <a:pt x="3029" y="11723"/>
                  </a:lnTo>
                  <a:lnTo>
                    <a:pt x="3298" y="11870"/>
                  </a:lnTo>
                  <a:lnTo>
                    <a:pt x="3566" y="12016"/>
                  </a:lnTo>
                  <a:lnTo>
                    <a:pt x="3859" y="12138"/>
                  </a:lnTo>
                  <a:lnTo>
                    <a:pt x="4153" y="12236"/>
                  </a:lnTo>
                  <a:lnTo>
                    <a:pt x="4446" y="12334"/>
                  </a:lnTo>
                  <a:lnTo>
                    <a:pt x="4739" y="12431"/>
                  </a:lnTo>
                  <a:lnTo>
                    <a:pt x="5032" y="12505"/>
                  </a:lnTo>
                  <a:lnTo>
                    <a:pt x="5349" y="12553"/>
                  </a:lnTo>
                  <a:lnTo>
                    <a:pt x="5667" y="12602"/>
                  </a:lnTo>
                  <a:lnTo>
                    <a:pt x="5984" y="12627"/>
                  </a:lnTo>
                  <a:lnTo>
                    <a:pt x="6644" y="12627"/>
                  </a:lnTo>
                  <a:lnTo>
                    <a:pt x="6961" y="12602"/>
                  </a:lnTo>
                  <a:lnTo>
                    <a:pt x="7279" y="12553"/>
                  </a:lnTo>
                  <a:lnTo>
                    <a:pt x="7572" y="12505"/>
                  </a:lnTo>
                  <a:lnTo>
                    <a:pt x="7889" y="12431"/>
                  </a:lnTo>
                  <a:lnTo>
                    <a:pt x="8182" y="12334"/>
                  </a:lnTo>
                  <a:lnTo>
                    <a:pt x="8475" y="12236"/>
                  </a:lnTo>
                  <a:lnTo>
                    <a:pt x="8768" y="12138"/>
                  </a:lnTo>
                  <a:lnTo>
                    <a:pt x="9037" y="12016"/>
                  </a:lnTo>
                  <a:lnTo>
                    <a:pt x="9306" y="11870"/>
                  </a:lnTo>
                  <a:lnTo>
                    <a:pt x="9574" y="11723"/>
                  </a:lnTo>
                  <a:lnTo>
                    <a:pt x="9843" y="11552"/>
                  </a:lnTo>
                  <a:lnTo>
                    <a:pt x="10332" y="11186"/>
                  </a:lnTo>
                  <a:lnTo>
                    <a:pt x="10771" y="10771"/>
                  </a:lnTo>
                  <a:lnTo>
                    <a:pt x="11186" y="10331"/>
                  </a:lnTo>
                  <a:lnTo>
                    <a:pt x="11553" y="9843"/>
                  </a:lnTo>
                  <a:lnTo>
                    <a:pt x="11699" y="9598"/>
                  </a:lnTo>
                  <a:lnTo>
                    <a:pt x="11846" y="9330"/>
                  </a:lnTo>
                  <a:lnTo>
                    <a:pt x="11992" y="9061"/>
                  </a:lnTo>
                  <a:lnTo>
                    <a:pt x="12114" y="8768"/>
                  </a:lnTo>
                  <a:lnTo>
                    <a:pt x="12237" y="8499"/>
                  </a:lnTo>
                  <a:lnTo>
                    <a:pt x="12334" y="8206"/>
                  </a:lnTo>
                  <a:lnTo>
                    <a:pt x="12432" y="7889"/>
                  </a:lnTo>
                  <a:lnTo>
                    <a:pt x="12481" y="7596"/>
                  </a:lnTo>
                  <a:lnTo>
                    <a:pt x="12554" y="7278"/>
                  </a:lnTo>
                  <a:lnTo>
                    <a:pt x="12578" y="6961"/>
                  </a:lnTo>
                  <a:lnTo>
                    <a:pt x="12603" y="6643"/>
                  </a:lnTo>
                  <a:lnTo>
                    <a:pt x="12627" y="6326"/>
                  </a:lnTo>
                  <a:lnTo>
                    <a:pt x="12603" y="5984"/>
                  </a:lnTo>
                  <a:lnTo>
                    <a:pt x="12578" y="5666"/>
                  </a:lnTo>
                  <a:lnTo>
                    <a:pt x="12554" y="5349"/>
                  </a:lnTo>
                  <a:lnTo>
                    <a:pt x="12481" y="5056"/>
                  </a:lnTo>
                  <a:lnTo>
                    <a:pt x="12432" y="4738"/>
                  </a:lnTo>
                  <a:lnTo>
                    <a:pt x="12334" y="4445"/>
                  </a:lnTo>
                  <a:lnTo>
                    <a:pt x="12237" y="4152"/>
                  </a:lnTo>
                  <a:lnTo>
                    <a:pt x="12114" y="3859"/>
                  </a:lnTo>
                  <a:lnTo>
                    <a:pt x="11992" y="3590"/>
                  </a:lnTo>
                  <a:lnTo>
                    <a:pt x="11846" y="3322"/>
                  </a:lnTo>
                  <a:lnTo>
                    <a:pt x="11699" y="3053"/>
                  </a:lnTo>
                  <a:lnTo>
                    <a:pt x="11553" y="2784"/>
                  </a:lnTo>
                  <a:lnTo>
                    <a:pt x="11186" y="2296"/>
                  </a:lnTo>
                  <a:lnTo>
                    <a:pt x="10771" y="1856"/>
                  </a:lnTo>
                  <a:lnTo>
                    <a:pt x="10332" y="1441"/>
                  </a:lnTo>
                  <a:lnTo>
                    <a:pt x="9843" y="1075"/>
                  </a:lnTo>
                  <a:lnTo>
                    <a:pt x="9574" y="928"/>
                  </a:lnTo>
                  <a:lnTo>
                    <a:pt x="9306" y="782"/>
                  </a:lnTo>
                  <a:lnTo>
                    <a:pt x="9037" y="635"/>
                  </a:lnTo>
                  <a:lnTo>
                    <a:pt x="8768" y="513"/>
                  </a:lnTo>
                  <a:lnTo>
                    <a:pt x="8475" y="391"/>
                  </a:lnTo>
                  <a:lnTo>
                    <a:pt x="8182" y="293"/>
                  </a:lnTo>
                  <a:lnTo>
                    <a:pt x="7889" y="220"/>
                  </a:lnTo>
                  <a:lnTo>
                    <a:pt x="7572" y="147"/>
                  </a:lnTo>
                  <a:lnTo>
                    <a:pt x="7279" y="73"/>
                  </a:lnTo>
                  <a:lnTo>
                    <a:pt x="6961" y="49"/>
                  </a:lnTo>
                  <a:lnTo>
                    <a:pt x="6644" y="24"/>
                  </a:lnTo>
                  <a:lnTo>
                    <a:pt x="630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0" name="Google Shape;4220;p39"/>
            <p:cNvSpPr/>
            <p:nvPr/>
          </p:nvSpPr>
          <p:spPr>
            <a:xfrm>
              <a:off x="3992525" y="3021125"/>
              <a:ext cx="242425" cy="242425"/>
            </a:xfrm>
            <a:custGeom>
              <a:avLst/>
              <a:gdLst/>
              <a:ahLst/>
              <a:cxnLst/>
              <a:rect l="l" t="t" r="r" b="b"/>
              <a:pathLst>
                <a:path w="9697" h="9697" extrusionOk="0">
                  <a:moveTo>
                    <a:pt x="4934" y="1466"/>
                  </a:moveTo>
                  <a:lnTo>
                    <a:pt x="5008" y="1490"/>
                  </a:lnTo>
                  <a:lnTo>
                    <a:pt x="5081" y="1539"/>
                  </a:lnTo>
                  <a:lnTo>
                    <a:pt x="5154" y="1588"/>
                  </a:lnTo>
                  <a:lnTo>
                    <a:pt x="5203" y="1637"/>
                  </a:lnTo>
                  <a:lnTo>
                    <a:pt x="5252" y="1734"/>
                  </a:lnTo>
                  <a:lnTo>
                    <a:pt x="5276" y="1808"/>
                  </a:lnTo>
                  <a:lnTo>
                    <a:pt x="5276" y="1905"/>
                  </a:lnTo>
                  <a:lnTo>
                    <a:pt x="5276" y="1979"/>
                  </a:lnTo>
                  <a:lnTo>
                    <a:pt x="5252" y="2076"/>
                  </a:lnTo>
                  <a:lnTo>
                    <a:pt x="5203" y="2150"/>
                  </a:lnTo>
                  <a:lnTo>
                    <a:pt x="5154" y="2198"/>
                  </a:lnTo>
                  <a:lnTo>
                    <a:pt x="5081" y="2247"/>
                  </a:lnTo>
                  <a:lnTo>
                    <a:pt x="5008" y="2296"/>
                  </a:lnTo>
                  <a:lnTo>
                    <a:pt x="4934" y="2321"/>
                  </a:lnTo>
                  <a:lnTo>
                    <a:pt x="4837" y="2345"/>
                  </a:lnTo>
                  <a:lnTo>
                    <a:pt x="4593" y="2345"/>
                  </a:lnTo>
                  <a:lnTo>
                    <a:pt x="4348" y="2394"/>
                  </a:lnTo>
                  <a:lnTo>
                    <a:pt x="4104" y="2443"/>
                  </a:lnTo>
                  <a:lnTo>
                    <a:pt x="3860" y="2540"/>
                  </a:lnTo>
                  <a:lnTo>
                    <a:pt x="3640" y="2638"/>
                  </a:lnTo>
                  <a:lnTo>
                    <a:pt x="3445" y="2760"/>
                  </a:lnTo>
                  <a:lnTo>
                    <a:pt x="3249" y="2907"/>
                  </a:lnTo>
                  <a:lnTo>
                    <a:pt x="3054" y="3078"/>
                  </a:lnTo>
                  <a:lnTo>
                    <a:pt x="2907" y="3249"/>
                  </a:lnTo>
                  <a:lnTo>
                    <a:pt x="2761" y="3444"/>
                  </a:lnTo>
                  <a:lnTo>
                    <a:pt x="2639" y="3664"/>
                  </a:lnTo>
                  <a:lnTo>
                    <a:pt x="2517" y="3884"/>
                  </a:lnTo>
                  <a:lnTo>
                    <a:pt x="2443" y="4103"/>
                  </a:lnTo>
                  <a:lnTo>
                    <a:pt x="2370" y="4348"/>
                  </a:lnTo>
                  <a:lnTo>
                    <a:pt x="2346" y="4592"/>
                  </a:lnTo>
                  <a:lnTo>
                    <a:pt x="2321" y="4861"/>
                  </a:lnTo>
                  <a:lnTo>
                    <a:pt x="2321" y="4934"/>
                  </a:lnTo>
                  <a:lnTo>
                    <a:pt x="2297" y="5032"/>
                  </a:lnTo>
                  <a:lnTo>
                    <a:pt x="2248" y="5105"/>
                  </a:lnTo>
                  <a:lnTo>
                    <a:pt x="2199" y="5154"/>
                  </a:lnTo>
                  <a:lnTo>
                    <a:pt x="2126" y="5227"/>
                  </a:lnTo>
                  <a:lnTo>
                    <a:pt x="2053" y="5251"/>
                  </a:lnTo>
                  <a:lnTo>
                    <a:pt x="1979" y="5276"/>
                  </a:lnTo>
                  <a:lnTo>
                    <a:pt x="1882" y="5300"/>
                  </a:lnTo>
                  <a:lnTo>
                    <a:pt x="1808" y="5276"/>
                  </a:lnTo>
                  <a:lnTo>
                    <a:pt x="1711" y="5251"/>
                  </a:lnTo>
                  <a:lnTo>
                    <a:pt x="1637" y="5227"/>
                  </a:lnTo>
                  <a:lnTo>
                    <a:pt x="1564" y="5154"/>
                  </a:lnTo>
                  <a:lnTo>
                    <a:pt x="1515" y="5105"/>
                  </a:lnTo>
                  <a:lnTo>
                    <a:pt x="1491" y="5032"/>
                  </a:lnTo>
                  <a:lnTo>
                    <a:pt x="1466" y="4934"/>
                  </a:lnTo>
                  <a:lnTo>
                    <a:pt x="1442" y="4861"/>
                  </a:lnTo>
                  <a:lnTo>
                    <a:pt x="1466" y="4494"/>
                  </a:lnTo>
                  <a:lnTo>
                    <a:pt x="1515" y="4177"/>
                  </a:lnTo>
                  <a:lnTo>
                    <a:pt x="1588" y="3835"/>
                  </a:lnTo>
                  <a:lnTo>
                    <a:pt x="1711" y="3542"/>
                  </a:lnTo>
                  <a:lnTo>
                    <a:pt x="1857" y="3224"/>
                  </a:lnTo>
                  <a:lnTo>
                    <a:pt x="2028" y="2956"/>
                  </a:lnTo>
                  <a:lnTo>
                    <a:pt x="2223" y="2687"/>
                  </a:lnTo>
                  <a:lnTo>
                    <a:pt x="2443" y="2443"/>
                  </a:lnTo>
                  <a:lnTo>
                    <a:pt x="2688" y="2223"/>
                  </a:lnTo>
                  <a:lnTo>
                    <a:pt x="2956" y="2028"/>
                  </a:lnTo>
                  <a:lnTo>
                    <a:pt x="3225" y="1857"/>
                  </a:lnTo>
                  <a:lnTo>
                    <a:pt x="3518" y="1710"/>
                  </a:lnTo>
                  <a:lnTo>
                    <a:pt x="3835" y="1612"/>
                  </a:lnTo>
                  <a:lnTo>
                    <a:pt x="4153" y="1515"/>
                  </a:lnTo>
                  <a:lnTo>
                    <a:pt x="4495" y="1466"/>
                  </a:lnTo>
                  <a:close/>
                  <a:moveTo>
                    <a:pt x="4837" y="0"/>
                  </a:moveTo>
                  <a:lnTo>
                    <a:pt x="4348" y="25"/>
                  </a:lnTo>
                  <a:lnTo>
                    <a:pt x="3860" y="98"/>
                  </a:lnTo>
                  <a:lnTo>
                    <a:pt x="3396" y="220"/>
                  </a:lnTo>
                  <a:lnTo>
                    <a:pt x="2956" y="391"/>
                  </a:lnTo>
                  <a:lnTo>
                    <a:pt x="2541" y="587"/>
                  </a:lnTo>
                  <a:lnTo>
                    <a:pt x="2150" y="831"/>
                  </a:lnTo>
                  <a:lnTo>
                    <a:pt x="1759" y="1124"/>
                  </a:lnTo>
                  <a:lnTo>
                    <a:pt x="1418" y="1441"/>
                  </a:lnTo>
                  <a:lnTo>
                    <a:pt x="1100" y="1783"/>
                  </a:lnTo>
                  <a:lnTo>
                    <a:pt x="831" y="2150"/>
                  </a:lnTo>
                  <a:lnTo>
                    <a:pt x="587" y="2540"/>
                  </a:lnTo>
                  <a:lnTo>
                    <a:pt x="392" y="2980"/>
                  </a:lnTo>
                  <a:lnTo>
                    <a:pt x="221" y="3420"/>
                  </a:lnTo>
                  <a:lnTo>
                    <a:pt x="99" y="3884"/>
                  </a:lnTo>
                  <a:lnTo>
                    <a:pt x="25" y="4348"/>
                  </a:lnTo>
                  <a:lnTo>
                    <a:pt x="1" y="4861"/>
                  </a:lnTo>
                  <a:lnTo>
                    <a:pt x="25" y="5349"/>
                  </a:lnTo>
                  <a:lnTo>
                    <a:pt x="99" y="5838"/>
                  </a:lnTo>
                  <a:lnTo>
                    <a:pt x="221" y="6302"/>
                  </a:lnTo>
                  <a:lnTo>
                    <a:pt x="392" y="6741"/>
                  </a:lnTo>
                  <a:lnTo>
                    <a:pt x="587" y="7156"/>
                  </a:lnTo>
                  <a:lnTo>
                    <a:pt x="831" y="7547"/>
                  </a:lnTo>
                  <a:lnTo>
                    <a:pt x="1100" y="7938"/>
                  </a:lnTo>
                  <a:lnTo>
                    <a:pt x="1418" y="8280"/>
                  </a:lnTo>
                  <a:lnTo>
                    <a:pt x="1759" y="8597"/>
                  </a:lnTo>
                  <a:lnTo>
                    <a:pt x="2150" y="8866"/>
                  </a:lnTo>
                  <a:lnTo>
                    <a:pt x="2541" y="9110"/>
                  </a:lnTo>
                  <a:lnTo>
                    <a:pt x="2956" y="9306"/>
                  </a:lnTo>
                  <a:lnTo>
                    <a:pt x="3396" y="9477"/>
                  </a:lnTo>
                  <a:lnTo>
                    <a:pt x="3860" y="9599"/>
                  </a:lnTo>
                  <a:lnTo>
                    <a:pt x="4348" y="9672"/>
                  </a:lnTo>
                  <a:lnTo>
                    <a:pt x="4837" y="9696"/>
                  </a:lnTo>
                  <a:lnTo>
                    <a:pt x="5350" y="9672"/>
                  </a:lnTo>
                  <a:lnTo>
                    <a:pt x="5814" y="9599"/>
                  </a:lnTo>
                  <a:lnTo>
                    <a:pt x="6278" y="9477"/>
                  </a:lnTo>
                  <a:lnTo>
                    <a:pt x="6717" y="9306"/>
                  </a:lnTo>
                  <a:lnTo>
                    <a:pt x="7157" y="9110"/>
                  </a:lnTo>
                  <a:lnTo>
                    <a:pt x="7548" y="8866"/>
                  </a:lnTo>
                  <a:lnTo>
                    <a:pt x="7914" y="8597"/>
                  </a:lnTo>
                  <a:lnTo>
                    <a:pt x="8256" y="8280"/>
                  </a:lnTo>
                  <a:lnTo>
                    <a:pt x="8573" y="7938"/>
                  </a:lnTo>
                  <a:lnTo>
                    <a:pt x="8867" y="7547"/>
                  </a:lnTo>
                  <a:lnTo>
                    <a:pt x="9111" y="7156"/>
                  </a:lnTo>
                  <a:lnTo>
                    <a:pt x="9306" y="6741"/>
                  </a:lnTo>
                  <a:lnTo>
                    <a:pt x="9477" y="6302"/>
                  </a:lnTo>
                  <a:lnTo>
                    <a:pt x="9599" y="5838"/>
                  </a:lnTo>
                  <a:lnTo>
                    <a:pt x="9673" y="5349"/>
                  </a:lnTo>
                  <a:lnTo>
                    <a:pt x="9697" y="4861"/>
                  </a:lnTo>
                  <a:lnTo>
                    <a:pt x="9673" y="4348"/>
                  </a:lnTo>
                  <a:lnTo>
                    <a:pt x="9599" y="3884"/>
                  </a:lnTo>
                  <a:lnTo>
                    <a:pt x="9477" y="3420"/>
                  </a:lnTo>
                  <a:lnTo>
                    <a:pt x="9306" y="2980"/>
                  </a:lnTo>
                  <a:lnTo>
                    <a:pt x="9111" y="2540"/>
                  </a:lnTo>
                  <a:lnTo>
                    <a:pt x="8867" y="2150"/>
                  </a:lnTo>
                  <a:lnTo>
                    <a:pt x="8573" y="1783"/>
                  </a:lnTo>
                  <a:lnTo>
                    <a:pt x="8256" y="1441"/>
                  </a:lnTo>
                  <a:lnTo>
                    <a:pt x="7914" y="1124"/>
                  </a:lnTo>
                  <a:lnTo>
                    <a:pt x="7548" y="831"/>
                  </a:lnTo>
                  <a:lnTo>
                    <a:pt x="7157" y="587"/>
                  </a:lnTo>
                  <a:lnTo>
                    <a:pt x="6717" y="391"/>
                  </a:lnTo>
                  <a:lnTo>
                    <a:pt x="6278" y="220"/>
                  </a:lnTo>
                  <a:lnTo>
                    <a:pt x="5814" y="98"/>
                  </a:lnTo>
                  <a:lnTo>
                    <a:pt x="5350" y="25"/>
                  </a:lnTo>
                  <a:lnTo>
                    <a:pt x="483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1" name="Google Shape;4221;p39"/>
            <p:cNvSpPr/>
            <p:nvPr/>
          </p:nvSpPr>
          <p:spPr>
            <a:xfrm>
              <a:off x="4215400" y="3253150"/>
              <a:ext cx="154500" cy="153875"/>
            </a:xfrm>
            <a:custGeom>
              <a:avLst/>
              <a:gdLst/>
              <a:ahLst/>
              <a:cxnLst/>
              <a:rect l="l" t="t" r="r" b="b"/>
              <a:pathLst>
                <a:path w="6180" h="6155" extrusionOk="0">
                  <a:moveTo>
                    <a:pt x="1075" y="0"/>
                  </a:moveTo>
                  <a:lnTo>
                    <a:pt x="831" y="269"/>
                  </a:lnTo>
                  <a:lnTo>
                    <a:pt x="562" y="537"/>
                  </a:lnTo>
                  <a:lnTo>
                    <a:pt x="293" y="782"/>
                  </a:lnTo>
                  <a:lnTo>
                    <a:pt x="0" y="1026"/>
                  </a:lnTo>
                  <a:lnTo>
                    <a:pt x="4983" y="6008"/>
                  </a:lnTo>
                  <a:lnTo>
                    <a:pt x="5056" y="6057"/>
                  </a:lnTo>
                  <a:lnTo>
                    <a:pt x="5129" y="6106"/>
                  </a:lnTo>
                  <a:lnTo>
                    <a:pt x="5227" y="6130"/>
                  </a:lnTo>
                  <a:lnTo>
                    <a:pt x="5325" y="6155"/>
                  </a:lnTo>
                  <a:lnTo>
                    <a:pt x="5422" y="6130"/>
                  </a:lnTo>
                  <a:lnTo>
                    <a:pt x="5496" y="6106"/>
                  </a:lnTo>
                  <a:lnTo>
                    <a:pt x="5593" y="6057"/>
                  </a:lnTo>
                  <a:lnTo>
                    <a:pt x="5667" y="6008"/>
                  </a:lnTo>
                  <a:lnTo>
                    <a:pt x="6033" y="5642"/>
                  </a:lnTo>
                  <a:lnTo>
                    <a:pt x="6106" y="5569"/>
                  </a:lnTo>
                  <a:lnTo>
                    <a:pt x="6155" y="5471"/>
                  </a:lnTo>
                  <a:lnTo>
                    <a:pt x="6179" y="5373"/>
                  </a:lnTo>
                  <a:lnTo>
                    <a:pt x="6179" y="5300"/>
                  </a:lnTo>
                  <a:lnTo>
                    <a:pt x="6179" y="5202"/>
                  </a:lnTo>
                  <a:lnTo>
                    <a:pt x="6155" y="5105"/>
                  </a:lnTo>
                  <a:lnTo>
                    <a:pt x="6106" y="5031"/>
                  </a:lnTo>
                  <a:lnTo>
                    <a:pt x="6033" y="4934"/>
                  </a:lnTo>
                  <a:lnTo>
                    <a:pt x="107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22" name="Google Shape;4222;p39"/>
          <p:cNvSpPr/>
          <p:nvPr/>
        </p:nvSpPr>
        <p:spPr>
          <a:xfrm>
            <a:off x="414936" y="3531048"/>
            <a:ext cx="244843" cy="192523"/>
          </a:xfrm>
          <a:custGeom>
            <a:avLst/>
            <a:gdLst/>
            <a:ahLst/>
            <a:cxnLst/>
            <a:rect l="l" t="t" r="r" b="b"/>
            <a:pathLst>
              <a:path w="18513" h="14557" extrusionOk="0">
                <a:moveTo>
                  <a:pt x="9159" y="2125"/>
                </a:moveTo>
                <a:lnTo>
                  <a:pt x="9403" y="2150"/>
                </a:lnTo>
                <a:lnTo>
                  <a:pt x="9672" y="2198"/>
                </a:lnTo>
                <a:lnTo>
                  <a:pt x="9916" y="2272"/>
                </a:lnTo>
                <a:lnTo>
                  <a:pt x="10160" y="2345"/>
                </a:lnTo>
                <a:lnTo>
                  <a:pt x="10404" y="2443"/>
                </a:lnTo>
                <a:lnTo>
                  <a:pt x="10624" y="2565"/>
                </a:lnTo>
                <a:lnTo>
                  <a:pt x="10820" y="2687"/>
                </a:lnTo>
                <a:lnTo>
                  <a:pt x="10893" y="2760"/>
                </a:lnTo>
                <a:lnTo>
                  <a:pt x="10942" y="2858"/>
                </a:lnTo>
                <a:lnTo>
                  <a:pt x="10942" y="2956"/>
                </a:lnTo>
                <a:lnTo>
                  <a:pt x="10917" y="3078"/>
                </a:lnTo>
                <a:lnTo>
                  <a:pt x="10844" y="3151"/>
                </a:lnTo>
                <a:lnTo>
                  <a:pt x="10771" y="3200"/>
                </a:lnTo>
                <a:lnTo>
                  <a:pt x="10698" y="3224"/>
                </a:lnTo>
                <a:lnTo>
                  <a:pt x="10600" y="3175"/>
                </a:lnTo>
                <a:lnTo>
                  <a:pt x="10404" y="3053"/>
                </a:lnTo>
                <a:lnTo>
                  <a:pt x="10209" y="2956"/>
                </a:lnTo>
                <a:lnTo>
                  <a:pt x="10014" y="2882"/>
                </a:lnTo>
                <a:lnTo>
                  <a:pt x="9794" y="2809"/>
                </a:lnTo>
                <a:lnTo>
                  <a:pt x="9574" y="2760"/>
                </a:lnTo>
                <a:lnTo>
                  <a:pt x="9354" y="2711"/>
                </a:lnTo>
                <a:lnTo>
                  <a:pt x="9110" y="2687"/>
                </a:lnTo>
                <a:lnTo>
                  <a:pt x="8646" y="2687"/>
                </a:lnTo>
                <a:lnTo>
                  <a:pt x="8426" y="2711"/>
                </a:lnTo>
                <a:lnTo>
                  <a:pt x="8206" y="2760"/>
                </a:lnTo>
                <a:lnTo>
                  <a:pt x="7987" y="2809"/>
                </a:lnTo>
                <a:lnTo>
                  <a:pt x="7767" y="2882"/>
                </a:lnTo>
                <a:lnTo>
                  <a:pt x="7547" y="2956"/>
                </a:lnTo>
                <a:lnTo>
                  <a:pt x="7352" y="3053"/>
                </a:lnTo>
                <a:lnTo>
                  <a:pt x="7181" y="3175"/>
                </a:lnTo>
                <a:lnTo>
                  <a:pt x="7107" y="3200"/>
                </a:lnTo>
                <a:lnTo>
                  <a:pt x="7059" y="3224"/>
                </a:lnTo>
                <a:lnTo>
                  <a:pt x="7010" y="3200"/>
                </a:lnTo>
                <a:lnTo>
                  <a:pt x="6936" y="3175"/>
                </a:lnTo>
                <a:lnTo>
                  <a:pt x="6888" y="3127"/>
                </a:lnTo>
                <a:lnTo>
                  <a:pt x="6863" y="3078"/>
                </a:lnTo>
                <a:lnTo>
                  <a:pt x="6839" y="2956"/>
                </a:lnTo>
                <a:lnTo>
                  <a:pt x="6839" y="2858"/>
                </a:lnTo>
                <a:lnTo>
                  <a:pt x="6888" y="2760"/>
                </a:lnTo>
                <a:lnTo>
                  <a:pt x="6936" y="2687"/>
                </a:lnTo>
                <a:lnTo>
                  <a:pt x="7156" y="2565"/>
                </a:lnTo>
                <a:lnTo>
                  <a:pt x="7376" y="2443"/>
                </a:lnTo>
                <a:lnTo>
                  <a:pt x="7620" y="2345"/>
                </a:lnTo>
                <a:lnTo>
                  <a:pt x="7864" y="2272"/>
                </a:lnTo>
                <a:lnTo>
                  <a:pt x="8109" y="2198"/>
                </a:lnTo>
                <a:lnTo>
                  <a:pt x="8377" y="2150"/>
                </a:lnTo>
                <a:lnTo>
                  <a:pt x="8622" y="2125"/>
                </a:lnTo>
                <a:close/>
                <a:moveTo>
                  <a:pt x="3761" y="5373"/>
                </a:moveTo>
                <a:lnTo>
                  <a:pt x="3884" y="5398"/>
                </a:lnTo>
                <a:lnTo>
                  <a:pt x="4030" y="5447"/>
                </a:lnTo>
                <a:lnTo>
                  <a:pt x="4128" y="5496"/>
                </a:lnTo>
                <a:lnTo>
                  <a:pt x="4250" y="5569"/>
                </a:lnTo>
                <a:lnTo>
                  <a:pt x="4323" y="5691"/>
                </a:lnTo>
                <a:lnTo>
                  <a:pt x="4372" y="5789"/>
                </a:lnTo>
                <a:lnTo>
                  <a:pt x="4421" y="5911"/>
                </a:lnTo>
                <a:lnTo>
                  <a:pt x="4445" y="6057"/>
                </a:lnTo>
                <a:lnTo>
                  <a:pt x="4421" y="6204"/>
                </a:lnTo>
                <a:lnTo>
                  <a:pt x="4372" y="6326"/>
                </a:lnTo>
                <a:lnTo>
                  <a:pt x="4323" y="6448"/>
                </a:lnTo>
                <a:lnTo>
                  <a:pt x="4250" y="6546"/>
                </a:lnTo>
                <a:lnTo>
                  <a:pt x="4128" y="6619"/>
                </a:lnTo>
                <a:lnTo>
                  <a:pt x="4030" y="6692"/>
                </a:lnTo>
                <a:lnTo>
                  <a:pt x="3884" y="6717"/>
                </a:lnTo>
                <a:lnTo>
                  <a:pt x="3761" y="6741"/>
                </a:lnTo>
                <a:lnTo>
                  <a:pt x="3615" y="6717"/>
                </a:lnTo>
                <a:lnTo>
                  <a:pt x="3493" y="6692"/>
                </a:lnTo>
                <a:lnTo>
                  <a:pt x="3371" y="6619"/>
                </a:lnTo>
                <a:lnTo>
                  <a:pt x="3273" y="6546"/>
                </a:lnTo>
                <a:lnTo>
                  <a:pt x="3200" y="6448"/>
                </a:lnTo>
                <a:lnTo>
                  <a:pt x="3126" y="6326"/>
                </a:lnTo>
                <a:lnTo>
                  <a:pt x="3102" y="6204"/>
                </a:lnTo>
                <a:lnTo>
                  <a:pt x="3078" y="6057"/>
                </a:lnTo>
                <a:lnTo>
                  <a:pt x="3102" y="5911"/>
                </a:lnTo>
                <a:lnTo>
                  <a:pt x="3126" y="5789"/>
                </a:lnTo>
                <a:lnTo>
                  <a:pt x="3200" y="5691"/>
                </a:lnTo>
                <a:lnTo>
                  <a:pt x="3273" y="5569"/>
                </a:lnTo>
                <a:lnTo>
                  <a:pt x="3371" y="5496"/>
                </a:lnTo>
                <a:lnTo>
                  <a:pt x="3493" y="5447"/>
                </a:lnTo>
                <a:lnTo>
                  <a:pt x="3615" y="5398"/>
                </a:lnTo>
                <a:lnTo>
                  <a:pt x="3761" y="5373"/>
                </a:lnTo>
                <a:close/>
                <a:moveTo>
                  <a:pt x="17609" y="6741"/>
                </a:moveTo>
                <a:lnTo>
                  <a:pt x="17609" y="6790"/>
                </a:lnTo>
                <a:lnTo>
                  <a:pt x="17585" y="6888"/>
                </a:lnTo>
                <a:lnTo>
                  <a:pt x="17560" y="6937"/>
                </a:lnTo>
                <a:lnTo>
                  <a:pt x="17512" y="7010"/>
                </a:lnTo>
                <a:lnTo>
                  <a:pt x="17365" y="7132"/>
                </a:lnTo>
                <a:lnTo>
                  <a:pt x="17365" y="7132"/>
                </a:lnTo>
                <a:lnTo>
                  <a:pt x="17389" y="7010"/>
                </a:lnTo>
                <a:lnTo>
                  <a:pt x="17414" y="6863"/>
                </a:lnTo>
                <a:lnTo>
                  <a:pt x="17463" y="6790"/>
                </a:lnTo>
                <a:lnTo>
                  <a:pt x="17512" y="6766"/>
                </a:lnTo>
                <a:lnTo>
                  <a:pt x="17560" y="6741"/>
                </a:lnTo>
                <a:close/>
                <a:moveTo>
                  <a:pt x="4836" y="0"/>
                </a:moveTo>
                <a:lnTo>
                  <a:pt x="4738" y="196"/>
                </a:lnTo>
                <a:lnTo>
                  <a:pt x="4641" y="391"/>
                </a:lnTo>
                <a:lnTo>
                  <a:pt x="4543" y="684"/>
                </a:lnTo>
                <a:lnTo>
                  <a:pt x="4445" y="1002"/>
                </a:lnTo>
                <a:lnTo>
                  <a:pt x="4396" y="1393"/>
                </a:lnTo>
                <a:lnTo>
                  <a:pt x="4372" y="1783"/>
                </a:lnTo>
                <a:lnTo>
                  <a:pt x="4372" y="2003"/>
                </a:lnTo>
                <a:lnTo>
                  <a:pt x="4421" y="2223"/>
                </a:lnTo>
                <a:lnTo>
                  <a:pt x="4079" y="2443"/>
                </a:lnTo>
                <a:lnTo>
                  <a:pt x="3688" y="2736"/>
                </a:lnTo>
                <a:lnTo>
                  <a:pt x="3273" y="3151"/>
                </a:lnTo>
                <a:lnTo>
                  <a:pt x="2833" y="3615"/>
                </a:lnTo>
                <a:lnTo>
                  <a:pt x="2418" y="4128"/>
                </a:lnTo>
                <a:lnTo>
                  <a:pt x="2027" y="4665"/>
                </a:lnTo>
                <a:lnTo>
                  <a:pt x="1856" y="4958"/>
                </a:lnTo>
                <a:lnTo>
                  <a:pt x="1710" y="5251"/>
                </a:lnTo>
                <a:lnTo>
                  <a:pt x="1563" y="5544"/>
                </a:lnTo>
                <a:lnTo>
                  <a:pt x="1466" y="5813"/>
                </a:lnTo>
                <a:lnTo>
                  <a:pt x="562" y="5813"/>
                </a:lnTo>
                <a:lnTo>
                  <a:pt x="464" y="5838"/>
                </a:lnTo>
                <a:lnTo>
                  <a:pt x="342" y="5862"/>
                </a:lnTo>
                <a:lnTo>
                  <a:pt x="244" y="5911"/>
                </a:lnTo>
                <a:lnTo>
                  <a:pt x="171" y="5984"/>
                </a:lnTo>
                <a:lnTo>
                  <a:pt x="98" y="6057"/>
                </a:lnTo>
                <a:lnTo>
                  <a:pt x="49" y="6155"/>
                </a:lnTo>
                <a:lnTo>
                  <a:pt x="25" y="6277"/>
                </a:lnTo>
                <a:lnTo>
                  <a:pt x="0" y="6375"/>
                </a:lnTo>
                <a:lnTo>
                  <a:pt x="0" y="8622"/>
                </a:lnTo>
                <a:lnTo>
                  <a:pt x="25" y="8744"/>
                </a:lnTo>
                <a:lnTo>
                  <a:pt x="49" y="8842"/>
                </a:lnTo>
                <a:lnTo>
                  <a:pt x="98" y="8939"/>
                </a:lnTo>
                <a:lnTo>
                  <a:pt x="171" y="9013"/>
                </a:lnTo>
                <a:lnTo>
                  <a:pt x="244" y="9086"/>
                </a:lnTo>
                <a:lnTo>
                  <a:pt x="342" y="9135"/>
                </a:lnTo>
                <a:lnTo>
                  <a:pt x="464" y="9183"/>
                </a:lnTo>
                <a:lnTo>
                  <a:pt x="1514" y="9183"/>
                </a:lnTo>
                <a:lnTo>
                  <a:pt x="1588" y="9379"/>
                </a:lnTo>
                <a:lnTo>
                  <a:pt x="1685" y="9599"/>
                </a:lnTo>
                <a:lnTo>
                  <a:pt x="1930" y="10014"/>
                </a:lnTo>
                <a:lnTo>
                  <a:pt x="2223" y="10405"/>
                </a:lnTo>
                <a:lnTo>
                  <a:pt x="2589" y="10795"/>
                </a:lnTo>
                <a:lnTo>
                  <a:pt x="2980" y="11162"/>
                </a:lnTo>
                <a:lnTo>
                  <a:pt x="3419" y="11504"/>
                </a:lnTo>
                <a:lnTo>
                  <a:pt x="3908" y="11821"/>
                </a:lnTo>
                <a:lnTo>
                  <a:pt x="4421" y="12065"/>
                </a:lnTo>
                <a:lnTo>
                  <a:pt x="4421" y="14557"/>
                </a:lnTo>
                <a:lnTo>
                  <a:pt x="5105" y="14557"/>
                </a:lnTo>
                <a:lnTo>
                  <a:pt x="6326" y="12896"/>
                </a:lnTo>
                <a:lnTo>
                  <a:pt x="6936" y="13067"/>
                </a:lnTo>
                <a:lnTo>
                  <a:pt x="7571" y="13164"/>
                </a:lnTo>
                <a:lnTo>
                  <a:pt x="8231" y="13238"/>
                </a:lnTo>
                <a:lnTo>
                  <a:pt x="8890" y="13262"/>
                </a:lnTo>
                <a:lnTo>
                  <a:pt x="9550" y="13238"/>
                </a:lnTo>
                <a:lnTo>
                  <a:pt x="10209" y="13164"/>
                </a:lnTo>
                <a:lnTo>
                  <a:pt x="10844" y="13067"/>
                </a:lnTo>
                <a:lnTo>
                  <a:pt x="11455" y="12896"/>
                </a:lnTo>
                <a:lnTo>
                  <a:pt x="12627" y="14557"/>
                </a:lnTo>
                <a:lnTo>
                  <a:pt x="13384" y="14557"/>
                </a:lnTo>
                <a:lnTo>
                  <a:pt x="13384" y="12065"/>
                </a:lnTo>
                <a:lnTo>
                  <a:pt x="13726" y="11919"/>
                </a:lnTo>
                <a:lnTo>
                  <a:pt x="14044" y="11748"/>
                </a:lnTo>
                <a:lnTo>
                  <a:pt x="14337" y="11577"/>
                </a:lnTo>
                <a:lnTo>
                  <a:pt x="14630" y="11382"/>
                </a:lnTo>
                <a:lnTo>
                  <a:pt x="14898" y="11162"/>
                </a:lnTo>
                <a:lnTo>
                  <a:pt x="15143" y="10942"/>
                </a:lnTo>
                <a:lnTo>
                  <a:pt x="15387" y="10698"/>
                </a:lnTo>
                <a:lnTo>
                  <a:pt x="15607" y="10429"/>
                </a:lnTo>
                <a:lnTo>
                  <a:pt x="15778" y="10160"/>
                </a:lnTo>
                <a:lnTo>
                  <a:pt x="15949" y="9892"/>
                </a:lnTo>
                <a:lnTo>
                  <a:pt x="16119" y="9599"/>
                </a:lnTo>
                <a:lnTo>
                  <a:pt x="16242" y="9281"/>
                </a:lnTo>
                <a:lnTo>
                  <a:pt x="16364" y="8964"/>
                </a:lnTo>
                <a:lnTo>
                  <a:pt x="16437" y="8622"/>
                </a:lnTo>
                <a:lnTo>
                  <a:pt x="16510" y="8280"/>
                </a:lnTo>
                <a:lnTo>
                  <a:pt x="16559" y="7938"/>
                </a:lnTo>
                <a:lnTo>
                  <a:pt x="16974" y="7938"/>
                </a:lnTo>
                <a:lnTo>
                  <a:pt x="17096" y="7913"/>
                </a:lnTo>
                <a:lnTo>
                  <a:pt x="17316" y="8109"/>
                </a:lnTo>
                <a:lnTo>
                  <a:pt x="17536" y="8231"/>
                </a:lnTo>
                <a:lnTo>
                  <a:pt x="17780" y="8329"/>
                </a:lnTo>
                <a:lnTo>
                  <a:pt x="18024" y="8353"/>
                </a:lnTo>
                <a:lnTo>
                  <a:pt x="18171" y="8353"/>
                </a:lnTo>
                <a:lnTo>
                  <a:pt x="18318" y="8304"/>
                </a:lnTo>
                <a:lnTo>
                  <a:pt x="18415" y="8255"/>
                </a:lnTo>
                <a:lnTo>
                  <a:pt x="18464" y="8158"/>
                </a:lnTo>
                <a:lnTo>
                  <a:pt x="18513" y="8060"/>
                </a:lnTo>
                <a:lnTo>
                  <a:pt x="18488" y="7962"/>
                </a:lnTo>
                <a:lnTo>
                  <a:pt x="18440" y="7865"/>
                </a:lnTo>
                <a:lnTo>
                  <a:pt x="18342" y="7791"/>
                </a:lnTo>
                <a:lnTo>
                  <a:pt x="18244" y="7767"/>
                </a:lnTo>
                <a:lnTo>
                  <a:pt x="18147" y="7767"/>
                </a:lnTo>
                <a:lnTo>
                  <a:pt x="18024" y="7791"/>
                </a:lnTo>
                <a:lnTo>
                  <a:pt x="17902" y="7767"/>
                </a:lnTo>
                <a:lnTo>
                  <a:pt x="17756" y="7718"/>
                </a:lnTo>
                <a:lnTo>
                  <a:pt x="17634" y="7645"/>
                </a:lnTo>
                <a:lnTo>
                  <a:pt x="17780" y="7523"/>
                </a:lnTo>
                <a:lnTo>
                  <a:pt x="17927" y="7376"/>
                </a:lnTo>
                <a:lnTo>
                  <a:pt x="18049" y="7230"/>
                </a:lnTo>
                <a:lnTo>
                  <a:pt x="18122" y="7059"/>
                </a:lnTo>
                <a:lnTo>
                  <a:pt x="18171" y="6888"/>
                </a:lnTo>
                <a:lnTo>
                  <a:pt x="18171" y="6717"/>
                </a:lnTo>
                <a:lnTo>
                  <a:pt x="18147" y="6546"/>
                </a:lnTo>
                <a:lnTo>
                  <a:pt x="18073" y="6424"/>
                </a:lnTo>
                <a:lnTo>
                  <a:pt x="18000" y="6326"/>
                </a:lnTo>
                <a:lnTo>
                  <a:pt x="17902" y="6253"/>
                </a:lnTo>
                <a:lnTo>
                  <a:pt x="17805" y="6204"/>
                </a:lnTo>
                <a:lnTo>
                  <a:pt x="17683" y="6179"/>
                </a:lnTo>
                <a:lnTo>
                  <a:pt x="17560" y="6179"/>
                </a:lnTo>
                <a:lnTo>
                  <a:pt x="17438" y="6204"/>
                </a:lnTo>
                <a:lnTo>
                  <a:pt x="17341" y="6228"/>
                </a:lnTo>
                <a:lnTo>
                  <a:pt x="17243" y="6277"/>
                </a:lnTo>
                <a:lnTo>
                  <a:pt x="17145" y="6326"/>
                </a:lnTo>
                <a:lnTo>
                  <a:pt x="17048" y="6424"/>
                </a:lnTo>
                <a:lnTo>
                  <a:pt x="16974" y="6497"/>
                </a:lnTo>
                <a:lnTo>
                  <a:pt x="16925" y="6619"/>
                </a:lnTo>
                <a:lnTo>
                  <a:pt x="16852" y="6790"/>
                </a:lnTo>
                <a:lnTo>
                  <a:pt x="16803" y="6985"/>
                </a:lnTo>
                <a:lnTo>
                  <a:pt x="16803" y="7181"/>
                </a:lnTo>
                <a:lnTo>
                  <a:pt x="16828" y="7376"/>
                </a:lnTo>
                <a:lnTo>
                  <a:pt x="16706" y="7376"/>
                </a:lnTo>
                <a:lnTo>
                  <a:pt x="16584" y="7352"/>
                </a:lnTo>
                <a:lnTo>
                  <a:pt x="16559" y="7034"/>
                </a:lnTo>
                <a:lnTo>
                  <a:pt x="16535" y="6717"/>
                </a:lnTo>
                <a:lnTo>
                  <a:pt x="16486" y="6399"/>
                </a:lnTo>
                <a:lnTo>
                  <a:pt x="16413" y="6082"/>
                </a:lnTo>
                <a:lnTo>
                  <a:pt x="16315" y="5764"/>
                </a:lnTo>
                <a:lnTo>
                  <a:pt x="16217" y="5471"/>
                </a:lnTo>
                <a:lnTo>
                  <a:pt x="16095" y="5178"/>
                </a:lnTo>
                <a:lnTo>
                  <a:pt x="15949" y="4885"/>
                </a:lnTo>
                <a:lnTo>
                  <a:pt x="15802" y="4616"/>
                </a:lnTo>
                <a:lnTo>
                  <a:pt x="15631" y="4323"/>
                </a:lnTo>
                <a:lnTo>
                  <a:pt x="15436" y="4079"/>
                </a:lnTo>
                <a:lnTo>
                  <a:pt x="15240" y="3810"/>
                </a:lnTo>
                <a:lnTo>
                  <a:pt x="15020" y="3566"/>
                </a:lnTo>
                <a:lnTo>
                  <a:pt x="14801" y="3322"/>
                </a:lnTo>
                <a:lnTo>
                  <a:pt x="14556" y="3102"/>
                </a:lnTo>
                <a:lnTo>
                  <a:pt x="14312" y="2882"/>
                </a:lnTo>
                <a:lnTo>
                  <a:pt x="14044" y="2663"/>
                </a:lnTo>
                <a:lnTo>
                  <a:pt x="13750" y="2467"/>
                </a:lnTo>
                <a:lnTo>
                  <a:pt x="13457" y="2272"/>
                </a:lnTo>
                <a:lnTo>
                  <a:pt x="13164" y="2101"/>
                </a:lnTo>
                <a:lnTo>
                  <a:pt x="12847" y="1930"/>
                </a:lnTo>
                <a:lnTo>
                  <a:pt x="12529" y="1783"/>
                </a:lnTo>
                <a:lnTo>
                  <a:pt x="12212" y="1637"/>
                </a:lnTo>
                <a:lnTo>
                  <a:pt x="11870" y="1515"/>
                </a:lnTo>
                <a:lnTo>
                  <a:pt x="11528" y="1393"/>
                </a:lnTo>
                <a:lnTo>
                  <a:pt x="11162" y="1295"/>
                </a:lnTo>
                <a:lnTo>
                  <a:pt x="10795" y="1222"/>
                </a:lnTo>
                <a:lnTo>
                  <a:pt x="10429" y="1148"/>
                </a:lnTo>
                <a:lnTo>
                  <a:pt x="10063" y="1099"/>
                </a:lnTo>
                <a:lnTo>
                  <a:pt x="9672" y="1051"/>
                </a:lnTo>
                <a:lnTo>
                  <a:pt x="9281" y="1026"/>
                </a:lnTo>
                <a:lnTo>
                  <a:pt x="8353" y="1026"/>
                </a:lnTo>
                <a:lnTo>
                  <a:pt x="7816" y="1075"/>
                </a:lnTo>
                <a:lnTo>
                  <a:pt x="7278" y="1148"/>
                </a:lnTo>
                <a:lnTo>
                  <a:pt x="6765" y="1270"/>
                </a:lnTo>
                <a:lnTo>
                  <a:pt x="6619" y="1051"/>
                </a:lnTo>
                <a:lnTo>
                  <a:pt x="6472" y="880"/>
                </a:lnTo>
                <a:lnTo>
                  <a:pt x="6301" y="709"/>
                </a:lnTo>
                <a:lnTo>
                  <a:pt x="6155" y="562"/>
                </a:lnTo>
                <a:lnTo>
                  <a:pt x="5984" y="440"/>
                </a:lnTo>
                <a:lnTo>
                  <a:pt x="5837" y="342"/>
                </a:lnTo>
                <a:lnTo>
                  <a:pt x="5520" y="196"/>
                </a:lnTo>
                <a:lnTo>
                  <a:pt x="5251" y="98"/>
                </a:lnTo>
                <a:lnTo>
                  <a:pt x="5031" y="49"/>
                </a:lnTo>
                <a:lnTo>
                  <a:pt x="4836" y="0"/>
                </a:lnTo>
                <a:close/>
              </a:path>
            </a:pathLst>
          </a:custGeom>
          <a:solidFill>
            <a:srgbClr val="28209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23" name="Google Shape;4223;p39"/>
          <p:cNvSpPr/>
          <p:nvPr/>
        </p:nvSpPr>
        <p:spPr>
          <a:xfrm>
            <a:off x="4979984" y="2956380"/>
            <a:ext cx="170555" cy="245504"/>
          </a:xfrm>
          <a:custGeom>
            <a:avLst/>
            <a:gdLst/>
            <a:ahLst/>
            <a:cxnLst/>
            <a:rect l="l" t="t" r="r" b="b"/>
            <a:pathLst>
              <a:path w="12896" h="18563" extrusionOk="0">
                <a:moveTo>
                  <a:pt x="6448" y="1564"/>
                </a:moveTo>
                <a:lnTo>
                  <a:pt x="6814" y="1588"/>
                </a:lnTo>
                <a:lnTo>
                  <a:pt x="7181" y="1637"/>
                </a:lnTo>
                <a:lnTo>
                  <a:pt x="7523" y="1735"/>
                </a:lnTo>
                <a:lnTo>
                  <a:pt x="7865" y="1857"/>
                </a:lnTo>
                <a:lnTo>
                  <a:pt x="8182" y="2003"/>
                </a:lnTo>
                <a:lnTo>
                  <a:pt x="8475" y="2199"/>
                </a:lnTo>
                <a:lnTo>
                  <a:pt x="8768" y="2394"/>
                </a:lnTo>
                <a:lnTo>
                  <a:pt x="9013" y="2638"/>
                </a:lnTo>
                <a:lnTo>
                  <a:pt x="9257" y="2883"/>
                </a:lnTo>
                <a:lnTo>
                  <a:pt x="9477" y="3176"/>
                </a:lnTo>
                <a:lnTo>
                  <a:pt x="9647" y="3469"/>
                </a:lnTo>
                <a:lnTo>
                  <a:pt x="9794" y="3786"/>
                </a:lnTo>
                <a:lnTo>
                  <a:pt x="9916" y="4128"/>
                </a:lnTo>
                <a:lnTo>
                  <a:pt x="10014" y="4470"/>
                </a:lnTo>
                <a:lnTo>
                  <a:pt x="10063" y="4836"/>
                </a:lnTo>
                <a:lnTo>
                  <a:pt x="10087" y="5203"/>
                </a:lnTo>
                <a:lnTo>
                  <a:pt x="10087" y="7547"/>
                </a:lnTo>
                <a:lnTo>
                  <a:pt x="2809" y="7547"/>
                </a:lnTo>
                <a:lnTo>
                  <a:pt x="2809" y="5203"/>
                </a:lnTo>
                <a:lnTo>
                  <a:pt x="2833" y="4836"/>
                </a:lnTo>
                <a:lnTo>
                  <a:pt x="2882" y="4470"/>
                </a:lnTo>
                <a:lnTo>
                  <a:pt x="2980" y="4128"/>
                </a:lnTo>
                <a:lnTo>
                  <a:pt x="3102" y="3786"/>
                </a:lnTo>
                <a:lnTo>
                  <a:pt x="3249" y="3469"/>
                </a:lnTo>
                <a:lnTo>
                  <a:pt x="3420" y="3176"/>
                </a:lnTo>
                <a:lnTo>
                  <a:pt x="3639" y="2883"/>
                </a:lnTo>
                <a:lnTo>
                  <a:pt x="3884" y="2638"/>
                </a:lnTo>
                <a:lnTo>
                  <a:pt x="4128" y="2394"/>
                </a:lnTo>
                <a:lnTo>
                  <a:pt x="4421" y="2199"/>
                </a:lnTo>
                <a:lnTo>
                  <a:pt x="4714" y="2003"/>
                </a:lnTo>
                <a:lnTo>
                  <a:pt x="5032" y="1857"/>
                </a:lnTo>
                <a:lnTo>
                  <a:pt x="5373" y="1735"/>
                </a:lnTo>
                <a:lnTo>
                  <a:pt x="5715" y="1637"/>
                </a:lnTo>
                <a:lnTo>
                  <a:pt x="6082" y="1588"/>
                </a:lnTo>
                <a:lnTo>
                  <a:pt x="6448" y="1564"/>
                </a:lnTo>
                <a:close/>
                <a:moveTo>
                  <a:pt x="6448" y="10991"/>
                </a:moveTo>
                <a:lnTo>
                  <a:pt x="6692" y="11015"/>
                </a:lnTo>
                <a:lnTo>
                  <a:pt x="6937" y="11089"/>
                </a:lnTo>
                <a:lnTo>
                  <a:pt x="7132" y="11211"/>
                </a:lnTo>
                <a:lnTo>
                  <a:pt x="7327" y="11357"/>
                </a:lnTo>
                <a:lnTo>
                  <a:pt x="7474" y="11528"/>
                </a:lnTo>
                <a:lnTo>
                  <a:pt x="7572" y="11748"/>
                </a:lnTo>
                <a:lnTo>
                  <a:pt x="7645" y="11968"/>
                </a:lnTo>
                <a:lnTo>
                  <a:pt x="7669" y="12212"/>
                </a:lnTo>
                <a:lnTo>
                  <a:pt x="7669" y="12383"/>
                </a:lnTo>
                <a:lnTo>
                  <a:pt x="7645" y="12530"/>
                </a:lnTo>
                <a:lnTo>
                  <a:pt x="7596" y="12701"/>
                </a:lnTo>
                <a:lnTo>
                  <a:pt x="7523" y="12823"/>
                </a:lnTo>
                <a:lnTo>
                  <a:pt x="7425" y="12969"/>
                </a:lnTo>
                <a:lnTo>
                  <a:pt x="7327" y="13067"/>
                </a:lnTo>
                <a:lnTo>
                  <a:pt x="7205" y="13189"/>
                </a:lnTo>
                <a:lnTo>
                  <a:pt x="7083" y="13262"/>
                </a:lnTo>
                <a:lnTo>
                  <a:pt x="7230" y="15094"/>
                </a:lnTo>
                <a:lnTo>
                  <a:pt x="5667" y="15094"/>
                </a:lnTo>
                <a:lnTo>
                  <a:pt x="5813" y="13262"/>
                </a:lnTo>
                <a:lnTo>
                  <a:pt x="5691" y="13189"/>
                </a:lnTo>
                <a:lnTo>
                  <a:pt x="5569" y="13067"/>
                </a:lnTo>
                <a:lnTo>
                  <a:pt x="5471" y="12969"/>
                </a:lnTo>
                <a:lnTo>
                  <a:pt x="5373" y="12823"/>
                </a:lnTo>
                <a:lnTo>
                  <a:pt x="5300" y="12701"/>
                </a:lnTo>
                <a:lnTo>
                  <a:pt x="5251" y="12530"/>
                </a:lnTo>
                <a:lnTo>
                  <a:pt x="5227" y="12383"/>
                </a:lnTo>
                <a:lnTo>
                  <a:pt x="5227" y="12212"/>
                </a:lnTo>
                <a:lnTo>
                  <a:pt x="5251" y="11968"/>
                </a:lnTo>
                <a:lnTo>
                  <a:pt x="5325" y="11748"/>
                </a:lnTo>
                <a:lnTo>
                  <a:pt x="5422" y="11528"/>
                </a:lnTo>
                <a:lnTo>
                  <a:pt x="5569" y="11357"/>
                </a:lnTo>
                <a:lnTo>
                  <a:pt x="5764" y="11211"/>
                </a:lnTo>
                <a:lnTo>
                  <a:pt x="5960" y="11089"/>
                </a:lnTo>
                <a:lnTo>
                  <a:pt x="6204" y="11015"/>
                </a:lnTo>
                <a:lnTo>
                  <a:pt x="6448" y="10991"/>
                </a:lnTo>
                <a:close/>
                <a:moveTo>
                  <a:pt x="6448" y="1"/>
                </a:moveTo>
                <a:lnTo>
                  <a:pt x="5911" y="25"/>
                </a:lnTo>
                <a:lnTo>
                  <a:pt x="5398" y="123"/>
                </a:lnTo>
                <a:lnTo>
                  <a:pt x="4909" y="245"/>
                </a:lnTo>
                <a:lnTo>
                  <a:pt x="4421" y="416"/>
                </a:lnTo>
                <a:lnTo>
                  <a:pt x="3981" y="636"/>
                </a:lnTo>
                <a:lnTo>
                  <a:pt x="3542" y="904"/>
                </a:lnTo>
                <a:lnTo>
                  <a:pt x="3151" y="1197"/>
                </a:lnTo>
                <a:lnTo>
                  <a:pt x="2760" y="1539"/>
                </a:lnTo>
                <a:lnTo>
                  <a:pt x="2443" y="1906"/>
                </a:lnTo>
                <a:lnTo>
                  <a:pt x="2125" y="2296"/>
                </a:lnTo>
                <a:lnTo>
                  <a:pt x="1881" y="2736"/>
                </a:lnTo>
                <a:lnTo>
                  <a:pt x="1661" y="3176"/>
                </a:lnTo>
                <a:lnTo>
                  <a:pt x="1466" y="3664"/>
                </a:lnTo>
                <a:lnTo>
                  <a:pt x="1344" y="4153"/>
                </a:lnTo>
                <a:lnTo>
                  <a:pt x="1270" y="4690"/>
                </a:lnTo>
                <a:lnTo>
                  <a:pt x="1246" y="5203"/>
                </a:lnTo>
                <a:lnTo>
                  <a:pt x="1246" y="7547"/>
                </a:lnTo>
                <a:lnTo>
                  <a:pt x="391" y="7547"/>
                </a:lnTo>
                <a:lnTo>
                  <a:pt x="293" y="7572"/>
                </a:lnTo>
                <a:lnTo>
                  <a:pt x="220" y="7621"/>
                </a:lnTo>
                <a:lnTo>
                  <a:pt x="147" y="7669"/>
                </a:lnTo>
                <a:lnTo>
                  <a:pt x="74" y="7743"/>
                </a:lnTo>
                <a:lnTo>
                  <a:pt x="49" y="7840"/>
                </a:lnTo>
                <a:lnTo>
                  <a:pt x="0" y="7914"/>
                </a:lnTo>
                <a:lnTo>
                  <a:pt x="0" y="8036"/>
                </a:lnTo>
                <a:lnTo>
                  <a:pt x="0" y="18074"/>
                </a:lnTo>
                <a:lnTo>
                  <a:pt x="0" y="18171"/>
                </a:lnTo>
                <a:lnTo>
                  <a:pt x="49" y="18269"/>
                </a:lnTo>
                <a:lnTo>
                  <a:pt x="74" y="18342"/>
                </a:lnTo>
                <a:lnTo>
                  <a:pt x="147" y="18416"/>
                </a:lnTo>
                <a:lnTo>
                  <a:pt x="220" y="18464"/>
                </a:lnTo>
                <a:lnTo>
                  <a:pt x="293" y="18513"/>
                </a:lnTo>
                <a:lnTo>
                  <a:pt x="391" y="18538"/>
                </a:lnTo>
                <a:lnTo>
                  <a:pt x="489" y="18562"/>
                </a:lnTo>
                <a:lnTo>
                  <a:pt x="12407" y="18562"/>
                </a:lnTo>
                <a:lnTo>
                  <a:pt x="12505" y="18538"/>
                </a:lnTo>
                <a:lnTo>
                  <a:pt x="12603" y="18513"/>
                </a:lnTo>
                <a:lnTo>
                  <a:pt x="12676" y="18464"/>
                </a:lnTo>
                <a:lnTo>
                  <a:pt x="12749" y="18416"/>
                </a:lnTo>
                <a:lnTo>
                  <a:pt x="12822" y="18342"/>
                </a:lnTo>
                <a:lnTo>
                  <a:pt x="12847" y="18269"/>
                </a:lnTo>
                <a:lnTo>
                  <a:pt x="12896" y="18171"/>
                </a:lnTo>
                <a:lnTo>
                  <a:pt x="12896" y="18074"/>
                </a:lnTo>
                <a:lnTo>
                  <a:pt x="12896" y="8036"/>
                </a:lnTo>
                <a:lnTo>
                  <a:pt x="12896" y="7914"/>
                </a:lnTo>
                <a:lnTo>
                  <a:pt x="12847" y="7840"/>
                </a:lnTo>
                <a:lnTo>
                  <a:pt x="12822" y="7743"/>
                </a:lnTo>
                <a:lnTo>
                  <a:pt x="12749" y="7669"/>
                </a:lnTo>
                <a:lnTo>
                  <a:pt x="12676" y="7621"/>
                </a:lnTo>
                <a:lnTo>
                  <a:pt x="12603" y="7572"/>
                </a:lnTo>
                <a:lnTo>
                  <a:pt x="12505" y="7547"/>
                </a:lnTo>
                <a:lnTo>
                  <a:pt x="11650" y="7547"/>
                </a:lnTo>
                <a:lnTo>
                  <a:pt x="11650" y="5203"/>
                </a:lnTo>
                <a:lnTo>
                  <a:pt x="11626" y="4690"/>
                </a:lnTo>
                <a:lnTo>
                  <a:pt x="11552" y="4153"/>
                </a:lnTo>
                <a:lnTo>
                  <a:pt x="11430" y="3664"/>
                </a:lnTo>
                <a:lnTo>
                  <a:pt x="11235" y="3176"/>
                </a:lnTo>
                <a:lnTo>
                  <a:pt x="11015" y="2736"/>
                </a:lnTo>
                <a:lnTo>
                  <a:pt x="10771" y="2296"/>
                </a:lnTo>
                <a:lnTo>
                  <a:pt x="10453" y="1906"/>
                </a:lnTo>
                <a:lnTo>
                  <a:pt x="10136" y="1539"/>
                </a:lnTo>
                <a:lnTo>
                  <a:pt x="9745" y="1197"/>
                </a:lnTo>
                <a:lnTo>
                  <a:pt x="9354" y="904"/>
                </a:lnTo>
                <a:lnTo>
                  <a:pt x="8939" y="636"/>
                </a:lnTo>
                <a:lnTo>
                  <a:pt x="8475" y="416"/>
                </a:lnTo>
                <a:lnTo>
                  <a:pt x="7987" y="245"/>
                </a:lnTo>
                <a:lnTo>
                  <a:pt x="7498" y="123"/>
                </a:lnTo>
                <a:lnTo>
                  <a:pt x="6985" y="25"/>
                </a:lnTo>
                <a:lnTo>
                  <a:pt x="6448" y="1"/>
                </a:lnTo>
                <a:close/>
              </a:path>
            </a:pathLst>
          </a:custGeom>
          <a:solidFill>
            <a:srgbClr val="28209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224" name="Google Shape;4224;p39"/>
          <p:cNvGrpSpPr/>
          <p:nvPr/>
        </p:nvGrpSpPr>
        <p:grpSpPr>
          <a:xfrm>
            <a:off x="5545868" y="2964033"/>
            <a:ext cx="167329" cy="237754"/>
            <a:chOff x="6701050" y="2978375"/>
            <a:chExt cx="316300" cy="449425"/>
          </a:xfrm>
          <a:solidFill>
            <a:srgbClr val="28209A"/>
          </a:solidFill>
        </p:grpSpPr>
        <p:sp>
          <p:nvSpPr>
            <p:cNvPr id="4225" name="Google Shape;4225;p39"/>
            <p:cNvSpPr/>
            <p:nvPr/>
          </p:nvSpPr>
          <p:spPr>
            <a:xfrm>
              <a:off x="6701050" y="2978375"/>
              <a:ext cx="316300" cy="78175"/>
            </a:xfrm>
            <a:custGeom>
              <a:avLst/>
              <a:gdLst/>
              <a:ahLst/>
              <a:cxnLst/>
              <a:rect l="l" t="t" r="r" b="b"/>
              <a:pathLst>
                <a:path w="12652" h="3127" extrusionOk="0">
                  <a:moveTo>
                    <a:pt x="7840" y="782"/>
                  </a:moveTo>
                  <a:lnTo>
                    <a:pt x="7865" y="807"/>
                  </a:lnTo>
                  <a:lnTo>
                    <a:pt x="7889" y="831"/>
                  </a:lnTo>
                  <a:lnTo>
                    <a:pt x="7889" y="880"/>
                  </a:lnTo>
                  <a:lnTo>
                    <a:pt x="7889" y="1417"/>
                  </a:lnTo>
                  <a:lnTo>
                    <a:pt x="4763" y="1417"/>
                  </a:lnTo>
                  <a:lnTo>
                    <a:pt x="4763" y="880"/>
                  </a:lnTo>
                  <a:lnTo>
                    <a:pt x="4763" y="831"/>
                  </a:lnTo>
                  <a:lnTo>
                    <a:pt x="4787" y="807"/>
                  </a:lnTo>
                  <a:lnTo>
                    <a:pt x="4812" y="782"/>
                  </a:lnTo>
                  <a:close/>
                  <a:moveTo>
                    <a:pt x="4861" y="1"/>
                  </a:moveTo>
                  <a:lnTo>
                    <a:pt x="4690" y="25"/>
                  </a:lnTo>
                  <a:lnTo>
                    <a:pt x="4519" y="74"/>
                  </a:lnTo>
                  <a:lnTo>
                    <a:pt x="4372" y="147"/>
                  </a:lnTo>
                  <a:lnTo>
                    <a:pt x="4250" y="269"/>
                  </a:lnTo>
                  <a:lnTo>
                    <a:pt x="4128" y="392"/>
                  </a:lnTo>
                  <a:lnTo>
                    <a:pt x="4055" y="538"/>
                  </a:lnTo>
                  <a:lnTo>
                    <a:pt x="4006" y="709"/>
                  </a:lnTo>
                  <a:lnTo>
                    <a:pt x="3982" y="880"/>
                  </a:lnTo>
                  <a:lnTo>
                    <a:pt x="3982" y="1417"/>
                  </a:lnTo>
                  <a:lnTo>
                    <a:pt x="391" y="1417"/>
                  </a:lnTo>
                  <a:lnTo>
                    <a:pt x="294" y="1466"/>
                  </a:lnTo>
                  <a:lnTo>
                    <a:pt x="220" y="1491"/>
                  </a:lnTo>
                  <a:lnTo>
                    <a:pt x="147" y="1564"/>
                  </a:lnTo>
                  <a:lnTo>
                    <a:pt x="74" y="1637"/>
                  </a:lnTo>
                  <a:lnTo>
                    <a:pt x="49" y="1710"/>
                  </a:lnTo>
                  <a:lnTo>
                    <a:pt x="1" y="1808"/>
                  </a:lnTo>
                  <a:lnTo>
                    <a:pt x="1" y="1906"/>
                  </a:lnTo>
                  <a:lnTo>
                    <a:pt x="1" y="3127"/>
                  </a:lnTo>
                  <a:lnTo>
                    <a:pt x="12652" y="3127"/>
                  </a:lnTo>
                  <a:lnTo>
                    <a:pt x="12652" y="1906"/>
                  </a:lnTo>
                  <a:lnTo>
                    <a:pt x="12652" y="1808"/>
                  </a:lnTo>
                  <a:lnTo>
                    <a:pt x="12603" y="1710"/>
                  </a:lnTo>
                  <a:lnTo>
                    <a:pt x="12578" y="1637"/>
                  </a:lnTo>
                  <a:lnTo>
                    <a:pt x="12505" y="1564"/>
                  </a:lnTo>
                  <a:lnTo>
                    <a:pt x="12432" y="1491"/>
                  </a:lnTo>
                  <a:lnTo>
                    <a:pt x="12359" y="1466"/>
                  </a:lnTo>
                  <a:lnTo>
                    <a:pt x="12261" y="1417"/>
                  </a:lnTo>
                  <a:lnTo>
                    <a:pt x="8671" y="1417"/>
                  </a:lnTo>
                  <a:lnTo>
                    <a:pt x="8671" y="880"/>
                  </a:lnTo>
                  <a:lnTo>
                    <a:pt x="8646" y="709"/>
                  </a:lnTo>
                  <a:lnTo>
                    <a:pt x="8597" y="538"/>
                  </a:lnTo>
                  <a:lnTo>
                    <a:pt x="8524" y="392"/>
                  </a:lnTo>
                  <a:lnTo>
                    <a:pt x="8402" y="269"/>
                  </a:lnTo>
                  <a:lnTo>
                    <a:pt x="8280" y="147"/>
                  </a:lnTo>
                  <a:lnTo>
                    <a:pt x="8133" y="74"/>
                  </a:lnTo>
                  <a:lnTo>
                    <a:pt x="7962" y="25"/>
                  </a:lnTo>
                  <a:lnTo>
                    <a:pt x="779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6" name="Google Shape;4226;p39"/>
            <p:cNvSpPr/>
            <p:nvPr/>
          </p:nvSpPr>
          <p:spPr>
            <a:xfrm>
              <a:off x="6713875" y="3068750"/>
              <a:ext cx="290650" cy="359050"/>
            </a:xfrm>
            <a:custGeom>
              <a:avLst/>
              <a:gdLst/>
              <a:ahLst/>
              <a:cxnLst/>
              <a:rect l="l" t="t" r="r" b="b"/>
              <a:pathLst>
                <a:path w="11626" h="14362" extrusionOk="0">
                  <a:moveTo>
                    <a:pt x="2614" y="1686"/>
                  </a:moveTo>
                  <a:lnTo>
                    <a:pt x="2711" y="1710"/>
                  </a:lnTo>
                  <a:lnTo>
                    <a:pt x="2785" y="1759"/>
                  </a:lnTo>
                  <a:lnTo>
                    <a:pt x="2834" y="1857"/>
                  </a:lnTo>
                  <a:lnTo>
                    <a:pt x="2858" y="1930"/>
                  </a:lnTo>
                  <a:lnTo>
                    <a:pt x="2858" y="12432"/>
                  </a:lnTo>
                  <a:lnTo>
                    <a:pt x="2834" y="12529"/>
                  </a:lnTo>
                  <a:lnTo>
                    <a:pt x="2785" y="12603"/>
                  </a:lnTo>
                  <a:lnTo>
                    <a:pt x="2711" y="12652"/>
                  </a:lnTo>
                  <a:lnTo>
                    <a:pt x="2614" y="12676"/>
                  </a:lnTo>
                  <a:lnTo>
                    <a:pt x="2516" y="12652"/>
                  </a:lnTo>
                  <a:lnTo>
                    <a:pt x="2443" y="12603"/>
                  </a:lnTo>
                  <a:lnTo>
                    <a:pt x="2394" y="12529"/>
                  </a:lnTo>
                  <a:lnTo>
                    <a:pt x="2369" y="12432"/>
                  </a:lnTo>
                  <a:lnTo>
                    <a:pt x="2369" y="1930"/>
                  </a:lnTo>
                  <a:lnTo>
                    <a:pt x="2394" y="1857"/>
                  </a:lnTo>
                  <a:lnTo>
                    <a:pt x="2443" y="1759"/>
                  </a:lnTo>
                  <a:lnTo>
                    <a:pt x="2516" y="1710"/>
                  </a:lnTo>
                  <a:lnTo>
                    <a:pt x="2614" y="1686"/>
                  </a:lnTo>
                  <a:close/>
                  <a:moveTo>
                    <a:pt x="5813" y="1686"/>
                  </a:moveTo>
                  <a:lnTo>
                    <a:pt x="5911" y="1710"/>
                  </a:lnTo>
                  <a:lnTo>
                    <a:pt x="5984" y="1759"/>
                  </a:lnTo>
                  <a:lnTo>
                    <a:pt x="6033" y="1857"/>
                  </a:lnTo>
                  <a:lnTo>
                    <a:pt x="6057" y="1930"/>
                  </a:lnTo>
                  <a:lnTo>
                    <a:pt x="6057" y="12432"/>
                  </a:lnTo>
                  <a:lnTo>
                    <a:pt x="6033" y="12529"/>
                  </a:lnTo>
                  <a:lnTo>
                    <a:pt x="5984" y="12603"/>
                  </a:lnTo>
                  <a:lnTo>
                    <a:pt x="5911" y="12652"/>
                  </a:lnTo>
                  <a:lnTo>
                    <a:pt x="5813" y="12676"/>
                  </a:lnTo>
                  <a:lnTo>
                    <a:pt x="5715" y="12652"/>
                  </a:lnTo>
                  <a:lnTo>
                    <a:pt x="5642" y="12603"/>
                  </a:lnTo>
                  <a:lnTo>
                    <a:pt x="5593" y="12529"/>
                  </a:lnTo>
                  <a:lnTo>
                    <a:pt x="5569" y="12432"/>
                  </a:lnTo>
                  <a:lnTo>
                    <a:pt x="5569" y="1930"/>
                  </a:lnTo>
                  <a:lnTo>
                    <a:pt x="5593" y="1857"/>
                  </a:lnTo>
                  <a:lnTo>
                    <a:pt x="5642" y="1759"/>
                  </a:lnTo>
                  <a:lnTo>
                    <a:pt x="5715" y="1710"/>
                  </a:lnTo>
                  <a:lnTo>
                    <a:pt x="5813" y="1686"/>
                  </a:lnTo>
                  <a:close/>
                  <a:moveTo>
                    <a:pt x="9013" y="1686"/>
                  </a:moveTo>
                  <a:lnTo>
                    <a:pt x="9110" y="1710"/>
                  </a:lnTo>
                  <a:lnTo>
                    <a:pt x="9183" y="1759"/>
                  </a:lnTo>
                  <a:lnTo>
                    <a:pt x="9232" y="1857"/>
                  </a:lnTo>
                  <a:lnTo>
                    <a:pt x="9257" y="1930"/>
                  </a:lnTo>
                  <a:lnTo>
                    <a:pt x="9257" y="12432"/>
                  </a:lnTo>
                  <a:lnTo>
                    <a:pt x="9232" y="12529"/>
                  </a:lnTo>
                  <a:lnTo>
                    <a:pt x="9183" y="12603"/>
                  </a:lnTo>
                  <a:lnTo>
                    <a:pt x="9110" y="12652"/>
                  </a:lnTo>
                  <a:lnTo>
                    <a:pt x="9013" y="12676"/>
                  </a:lnTo>
                  <a:lnTo>
                    <a:pt x="8915" y="12652"/>
                  </a:lnTo>
                  <a:lnTo>
                    <a:pt x="8842" y="12603"/>
                  </a:lnTo>
                  <a:lnTo>
                    <a:pt x="8793" y="12529"/>
                  </a:lnTo>
                  <a:lnTo>
                    <a:pt x="8768" y="12432"/>
                  </a:lnTo>
                  <a:lnTo>
                    <a:pt x="8768" y="1930"/>
                  </a:lnTo>
                  <a:lnTo>
                    <a:pt x="8793" y="1857"/>
                  </a:lnTo>
                  <a:lnTo>
                    <a:pt x="8842" y="1759"/>
                  </a:lnTo>
                  <a:lnTo>
                    <a:pt x="8915" y="1710"/>
                  </a:lnTo>
                  <a:lnTo>
                    <a:pt x="9013" y="1686"/>
                  </a:lnTo>
                  <a:close/>
                  <a:moveTo>
                    <a:pt x="0" y="0"/>
                  </a:moveTo>
                  <a:lnTo>
                    <a:pt x="0" y="13873"/>
                  </a:lnTo>
                  <a:lnTo>
                    <a:pt x="0" y="13970"/>
                  </a:lnTo>
                  <a:lnTo>
                    <a:pt x="49" y="14068"/>
                  </a:lnTo>
                  <a:lnTo>
                    <a:pt x="74" y="14141"/>
                  </a:lnTo>
                  <a:lnTo>
                    <a:pt x="147" y="14215"/>
                  </a:lnTo>
                  <a:lnTo>
                    <a:pt x="220" y="14263"/>
                  </a:lnTo>
                  <a:lnTo>
                    <a:pt x="294" y="14312"/>
                  </a:lnTo>
                  <a:lnTo>
                    <a:pt x="391" y="14337"/>
                  </a:lnTo>
                  <a:lnTo>
                    <a:pt x="489" y="14361"/>
                  </a:lnTo>
                  <a:lnTo>
                    <a:pt x="11137" y="14361"/>
                  </a:lnTo>
                  <a:lnTo>
                    <a:pt x="11235" y="14337"/>
                  </a:lnTo>
                  <a:lnTo>
                    <a:pt x="11333" y="14312"/>
                  </a:lnTo>
                  <a:lnTo>
                    <a:pt x="11406" y="14263"/>
                  </a:lnTo>
                  <a:lnTo>
                    <a:pt x="11479" y="14215"/>
                  </a:lnTo>
                  <a:lnTo>
                    <a:pt x="11553" y="14141"/>
                  </a:lnTo>
                  <a:lnTo>
                    <a:pt x="11577" y="14068"/>
                  </a:lnTo>
                  <a:lnTo>
                    <a:pt x="11626" y="13970"/>
                  </a:lnTo>
                  <a:lnTo>
                    <a:pt x="11626" y="13873"/>
                  </a:lnTo>
                  <a:lnTo>
                    <a:pt x="1162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27" name="Google Shape;4227;p39"/>
          <p:cNvGrpSpPr/>
          <p:nvPr/>
        </p:nvGrpSpPr>
        <p:grpSpPr>
          <a:xfrm>
            <a:off x="981497" y="3537706"/>
            <a:ext cx="238402" cy="160226"/>
            <a:chOff x="1241275" y="3718400"/>
            <a:chExt cx="450650" cy="302875"/>
          </a:xfrm>
          <a:solidFill>
            <a:srgbClr val="28209A"/>
          </a:solidFill>
        </p:grpSpPr>
        <p:sp>
          <p:nvSpPr>
            <p:cNvPr id="4228" name="Google Shape;4228;p39"/>
            <p:cNvSpPr/>
            <p:nvPr/>
          </p:nvSpPr>
          <p:spPr>
            <a:xfrm>
              <a:off x="1241275" y="3718400"/>
              <a:ext cx="450650" cy="302875"/>
            </a:xfrm>
            <a:custGeom>
              <a:avLst/>
              <a:gdLst/>
              <a:ahLst/>
              <a:cxnLst/>
              <a:rect l="l" t="t" r="r" b="b"/>
              <a:pathLst>
                <a:path w="18026" h="12115" extrusionOk="0">
                  <a:moveTo>
                    <a:pt x="17048" y="977"/>
                  </a:moveTo>
                  <a:lnTo>
                    <a:pt x="17048" y="3127"/>
                  </a:lnTo>
                  <a:lnTo>
                    <a:pt x="978" y="3127"/>
                  </a:lnTo>
                  <a:lnTo>
                    <a:pt x="978" y="977"/>
                  </a:lnTo>
                  <a:close/>
                  <a:moveTo>
                    <a:pt x="17048" y="5447"/>
                  </a:moveTo>
                  <a:lnTo>
                    <a:pt x="17048" y="11137"/>
                  </a:lnTo>
                  <a:lnTo>
                    <a:pt x="978" y="11137"/>
                  </a:lnTo>
                  <a:lnTo>
                    <a:pt x="978" y="5447"/>
                  </a:lnTo>
                  <a:close/>
                  <a:moveTo>
                    <a:pt x="978" y="1"/>
                  </a:moveTo>
                  <a:lnTo>
                    <a:pt x="782" y="25"/>
                  </a:lnTo>
                  <a:lnTo>
                    <a:pt x="587" y="74"/>
                  </a:lnTo>
                  <a:lnTo>
                    <a:pt x="416" y="172"/>
                  </a:lnTo>
                  <a:lnTo>
                    <a:pt x="294" y="294"/>
                  </a:lnTo>
                  <a:lnTo>
                    <a:pt x="172" y="440"/>
                  </a:lnTo>
                  <a:lnTo>
                    <a:pt x="74" y="611"/>
                  </a:lnTo>
                  <a:lnTo>
                    <a:pt x="25" y="782"/>
                  </a:lnTo>
                  <a:lnTo>
                    <a:pt x="1" y="977"/>
                  </a:lnTo>
                  <a:lnTo>
                    <a:pt x="1" y="11137"/>
                  </a:lnTo>
                  <a:lnTo>
                    <a:pt x="25" y="11333"/>
                  </a:lnTo>
                  <a:lnTo>
                    <a:pt x="74" y="11504"/>
                  </a:lnTo>
                  <a:lnTo>
                    <a:pt x="172" y="11675"/>
                  </a:lnTo>
                  <a:lnTo>
                    <a:pt x="294" y="11821"/>
                  </a:lnTo>
                  <a:lnTo>
                    <a:pt x="416" y="11943"/>
                  </a:lnTo>
                  <a:lnTo>
                    <a:pt x="587" y="12041"/>
                  </a:lnTo>
                  <a:lnTo>
                    <a:pt x="782" y="12090"/>
                  </a:lnTo>
                  <a:lnTo>
                    <a:pt x="978" y="12114"/>
                  </a:lnTo>
                  <a:lnTo>
                    <a:pt x="17048" y="12114"/>
                  </a:lnTo>
                  <a:lnTo>
                    <a:pt x="17243" y="12090"/>
                  </a:lnTo>
                  <a:lnTo>
                    <a:pt x="17439" y="12041"/>
                  </a:lnTo>
                  <a:lnTo>
                    <a:pt x="17610" y="11943"/>
                  </a:lnTo>
                  <a:lnTo>
                    <a:pt x="17732" y="11821"/>
                  </a:lnTo>
                  <a:lnTo>
                    <a:pt x="17854" y="11675"/>
                  </a:lnTo>
                  <a:lnTo>
                    <a:pt x="17952" y="11504"/>
                  </a:lnTo>
                  <a:lnTo>
                    <a:pt x="18001" y="11333"/>
                  </a:lnTo>
                  <a:lnTo>
                    <a:pt x="18025" y="11137"/>
                  </a:lnTo>
                  <a:lnTo>
                    <a:pt x="18025" y="977"/>
                  </a:lnTo>
                  <a:lnTo>
                    <a:pt x="18001" y="782"/>
                  </a:lnTo>
                  <a:lnTo>
                    <a:pt x="17952" y="611"/>
                  </a:lnTo>
                  <a:lnTo>
                    <a:pt x="17854" y="440"/>
                  </a:lnTo>
                  <a:lnTo>
                    <a:pt x="17732" y="294"/>
                  </a:lnTo>
                  <a:lnTo>
                    <a:pt x="17610" y="172"/>
                  </a:lnTo>
                  <a:lnTo>
                    <a:pt x="17439" y="74"/>
                  </a:lnTo>
                  <a:lnTo>
                    <a:pt x="17243" y="25"/>
                  </a:lnTo>
                  <a:lnTo>
                    <a:pt x="1704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9" name="Google Shape;4229;p39"/>
            <p:cNvSpPr/>
            <p:nvPr/>
          </p:nvSpPr>
          <p:spPr>
            <a:xfrm>
              <a:off x="1293175" y="3895475"/>
              <a:ext cx="174050" cy="12225"/>
            </a:xfrm>
            <a:custGeom>
              <a:avLst/>
              <a:gdLst/>
              <a:ahLst/>
              <a:cxnLst/>
              <a:rect l="l" t="t" r="r" b="b"/>
              <a:pathLst>
                <a:path w="6962" h="489" extrusionOk="0">
                  <a:moveTo>
                    <a:pt x="245" y="0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6717" y="489"/>
                  </a:lnTo>
                  <a:lnTo>
                    <a:pt x="6815" y="464"/>
                  </a:lnTo>
                  <a:lnTo>
                    <a:pt x="6888" y="415"/>
                  </a:lnTo>
                  <a:lnTo>
                    <a:pt x="6961" y="342"/>
                  </a:lnTo>
                  <a:lnTo>
                    <a:pt x="6961" y="244"/>
                  </a:lnTo>
                  <a:lnTo>
                    <a:pt x="6961" y="147"/>
                  </a:lnTo>
                  <a:lnTo>
                    <a:pt x="6888" y="74"/>
                  </a:lnTo>
                  <a:lnTo>
                    <a:pt x="6815" y="25"/>
                  </a:lnTo>
                  <a:lnTo>
                    <a:pt x="671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0" name="Google Shape;4230;p39"/>
            <p:cNvSpPr/>
            <p:nvPr/>
          </p:nvSpPr>
          <p:spPr>
            <a:xfrm>
              <a:off x="1293175" y="3935775"/>
              <a:ext cx="122750" cy="12225"/>
            </a:xfrm>
            <a:custGeom>
              <a:avLst/>
              <a:gdLst/>
              <a:ahLst/>
              <a:cxnLst/>
              <a:rect l="l" t="t" r="r" b="b"/>
              <a:pathLst>
                <a:path w="4910" h="489" extrusionOk="0">
                  <a:moveTo>
                    <a:pt x="245" y="0"/>
                  </a:moveTo>
                  <a:lnTo>
                    <a:pt x="147" y="25"/>
                  </a:lnTo>
                  <a:lnTo>
                    <a:pt x="74" y="73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4666" y="489"/>
                  </a:lnTo>
                  <a:lnTo>
                    <a:pt x="4763" y="464"/>
                  </a:lnTo>
                  <a:lnTo>
                    <a:pt x="4837" y="415"/>
                  </a:lnTo>
                  <a:lnTo>
                    <a:pt x="4885" y="342"/>
                  </a:lnTo>
                  <a:lnTo>
                    <a:pt x="4910" y="244"/>
                  </a:lnTo>
                  <a:lnTo>
                    <a:pt x="4885" y="147"/>
                  </a:lnTo>
                  <a:lnTo>
                    <a:pt x="4837" y="73"/>
                  </a:lnTo>
                  <a:lnTo>
                    <a:pt x="4763" y="25"/>
                  </a:lnTo>
                  <a:lnTo>
                    <a:pt x="466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1" name="Google Shape;4231;p39"/>
            <p:cNvSpPr/>
            <p:nvPr/>
          </p:nvSpPr>
          <p:spPr>
            <a:xfrm>
              <a:off x="1570375" y="3901575"/>
              <a:ext cx="62300" cy="40325"/>
            </a:xfrm>
            <a:custGeom>
              <a:avLst/>
              <a:gdLst/>
              <a:ahLst/>
              <a:cxnLst/>
              <a:rect l="l" t="t" r="r" b="b"/>
              <a:pathLst>
                <a:path w="2492" h="1613" extrusionOk="0">
                  <a:moveTo>
                    <a:pt x="392" y="0"/>
                  </a:moveTo>
                  <a:lnTo>
                    <a:pt x="294" y="25"/>
                  </a:lnTo>
                  <a:lnTo>
                    <a:pt x="221" y="74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4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1124"/>
                  </a:lnTo>
                  <a:lnTo>
                    <a:pt x="25" y="1222"/>
                  </a:lnTo>
                  <a:lnTo>
                    <a:pt x="50" y="1319"/>
                  </a:lnTo>
                  <a:lnTo>
                    <a:pt x="99" y="1393"/>
                  </a:lnTo>
                  <a:lnTo>
                    <a:pt x="147" y="1466"/>
                  </a:lnTo>
                  <a:lnTo>
                    <a:pt x="221" y="1515"/>
                  </a:lnTo>
                  <a:lnTo>
                    <a:pt x="294" y="1564"/>
                  </a:lnTo>
                  <a:lnTo>
                    <a:pt x="392" y="1588"/>
                  </a:lnTo>
                  <a:lnTo>
                    <a:pt x="489" y="1612"/>
                  </a:lnTo>
                  <a:lnTo>
                    <a:pt x="2004" y="1612"/>
                  </a:lnTo>
                  <a:lnTo>
                    <a:pt x="2101" y="1588"/>
                  </a:lnTo>
                  <a:lnTo>
                    <a:pt x="2199" y="1564"/>
                  </a:lnTo>
                  <a:lnTo>
                    <a:pt x="2272" y="1515"/>
                  </a:lnTo>
                  <a:lnTo>
                    <a:pt x="2345" y="1466"/>
                  </a:lnTo>
                  <a:lnTo>
                    <a:pt x="2394" y="1393"/>
                  </a:lnTo>
                  <a:lnTo>
                    <a:pt x="2443" y="1319"/>
                  </a:lnTo>
                  <a:lnTo>
                    <a:pt x="2492" y="1222"/>
                  </a:lnTo>
                  <a:lnTo>
                    <a:pt x="2492" y="1124"/>
                  </a:lnTo>
                  <a:lnTo>
                    <a:pt x="2492" y="489"/>
                  </a:lnTo>
                  <a:lnTo>
                    <a:pt x="2492" y="391"/>
                  </a:lnTo>
                  <a:lnTo>
                    <a:pt x="2443" y="294"/>
                  </a:lnTo>
                  <a:lnTo>
                    <a:pt x="2394" y="220"/>
                  </a:lnTo>
                  <a:lnTo>
                    <a:pt x="2345" y="147"/>
                  </a:lnTo>
                  <a:lnTo>
                    <a:pt x="2272" y="74"/>
                  </a:lnTo>
                  <a:lnTo>
                    <a:pt x="2199" y="25"/>
                  </a:lnTo>
                  <a:lnTo>
                    <a:pt x="210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32" name="Google Shape;4232;p39"/>
          <p:cNvGrpSpPr/>
          <p:nvPr/>
        </p:nvGrpSpPr>
        <p:grpSpPr>
          <a:xfrm>
            <a:off x="1550143" y="3532739"/>
            <a:ext cx="231921" cy="185090"/>
            <a:chOff x="1921475" y="3695200"/>
            <a:chExt cx="438400" cy="349875"/>
          </a:xfrm>
          <a:solidFill>
            <a:srgbClr val="28209A"/>
          </a:solidFill>
        </p:grpSpPr>
        <p:sp>
          <p:nvSpPr>
            <p:cNvPr id="4233" name="Google Shape;4233;p39"/>
            <p:cNvSpPr/>
            <p:nvPr/>
          </p:nvSpPr>
          <p:spPr>
            <a:xfrm>
              <a:off x="2246900" y="3992550"/>
              <a:ext cx="52525" cy="52525"/>
            </a:xfrm>
            <a:custGeom>
              <a:avLst/>
              <a:gdLst/>
              <a:ahLst/>
              <a:cxnLst/>
              <a:rect l="l" t="t" r="r" b="b"/>
              <a:pathLst>
                <a:path w="2101" h="2101" extrusionOk="0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3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3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4" name="Google Shape;4234;p39"/>
            <p:cNvSpPr/>
            <p:nvPr/>
          </p:nvSpPr>
          <p:spPr>
            <a:xfrm>
              <a:off x="2033800" y="3992550"/>
              <a:ext cx="52550" cy="52525"/>
            </a:xfrm>
            <a:custGeom>
              <a:avLst/>
              <a:gdLst/>
              <a:ahLst/>
              <a:cxnLst/>
              <a:rect l="l" t="t" r="r" b="b"/>
              <a:pathLst>
                <a:path w="2102" h="2101" extrusionOk="0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4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4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5" name="Google Shape;4235;p39"/>
            <p:cNvSpPr/>
            <p:nvPr/>
          </p:nvSpPr>
          <p:spPr>
            <a:xfrm>
              <a:off x="1921475" y="3695200"/>
              <a:ext cx="438400" cy="297975"/>
            </a:xfrm>
            <a:custGeom>
              <a:avLst/>
              <a:gdLst/>
              <a:ahLst/>
              <a:cxnLst/>
              <a:rect l="l" t="t" r="r" b="b"/>
              <a:pathLst>
                <a:path w="17536" h="11919" extrusionOk="0">
                  <a:moveTo>
                    <a:pt x="15729" y="3371"/>
                  </a:moveTo>
                  <a:lnTo>
                    <a:pt x="15826" y="3395"/>
                  </a:lnTo>
                  <a:lnTo>
                    <a:pt x="15899" y="3444"/>
                  </a:lnTo>
                  <a:lnTo>
                    <a:pt x="15948" y="3517"/>
                  </a:lnTo>
                  <a:lnTo>
                    <a:pt x="15973" y="3615"/>
                  </a:lnTo>
                  <a:lnTo>
                    <a:pt x="15948" y="3713"/>
                  </a:lnTo>
                  <a:lnTo>
                    <a:pt x="13994" y="8060"/>
                  </a:lnTo>
                  <a:lnTo>
                    <a:pt x="13946" y="8133"/>
                  </a:lnTo>
                  <a:lnTo>
                    <a:pt x="13897" y="8158"/>
                  </a:lnTo>
                  <a:lnTo>
                    <a:pt x="13848" y="8207"/>
                  </a:lnTo>
                  <a:lnTo>
                    <a:pt x="13775" y="8207"/>
                  </a:lnTo>
                  <a:lnTo>
                    <a:pt x="13677" y="8182"/>
                  </a:lnTo>
                  <a:lnTo>
                    <a:pt x="13604" y="8133"/>
                  </a:lnTo>
                  <a:lnTo>
                    <a:pt x="13555" y="8036"/>
                  </a:lnTo>
                  <a:lnTo>
                    <a:pt x="13530" y="7962"/>
                  </a:lnTo>
                  <a:lnTo>
                    <a:pt x="13555" y="7865"/>
                  </a:lnTo>
                  <a:lnTo>
                    <a:pt x="15509" y="3517"/>
                  </a:lnTo>
                  <a:lnTo>
                    <a:pt x="15558" y="3420"/>
                  </a:lnTo>
                  <a:lnTo>
                    <a:pt x="15631" y="3371"/>
                  </a:lnTo>
                  <a:close/>
                  <a:moveTo>
                    <a:pt x="13628" y="3273"/>
                  </a:moveTo>
                  <a:lnTo>
                    <a:pt x="13726" y="3298"/>
                  </a:lnTo>
                  <a:lnTo>
                    <a:pt x="13824" y="3322"/>
                  </a:lnTo>
                  <a:lnTo>
                    <a:pt x="13872" y="3395"/>
                  </a:lnTo>
                  <a:lnTo>
                    <a:pt x="13897" y="3493"/>
                  </a:lnTo>
                  <a:lnTo>
                    <a:pt x="13897" y="3591"/>
                  </a:lnTo>
                  <a:lnTo>
                    <a:pt x="12602" y="8158"/>
                  </a:lnTo>
                  <a:lnTo>
                    <a:pt x="12578" y="8231"/>
                  </a:lnTo>
                  <a:lnTo>
                    <a:pt x="12505" y="8304"/>
                  </a:lnTo>
                  <a:lnTo>
                    <a:pt x="12456" y="8329"/>
                  </a:lnTo>
                  <a:lnTo>
                    <a:pt x="12358" y="8353"/>
                  </a:lnTo>
                  <a:lnTo>
                    <a:pt x="12309" y="8329"/>
                  </a:lnTo>
                  <a:lnTo>
                    <a:pt x="12212" y="8304"/>
                  </a:lnTo>
                  <a:lnTo>
                    <a:pt x="12163" y="8231"/>
                  </a:lnTo>
                  <a:lnTo>
                    <a:pt x="12138" y="8133"/>
                  </a:lnTo>
                  <a:lnTo>
                    <a:pt x="12138" y="8036"/>
                  </a:lnTo>
                  <a:lnTo>
                    <a:pt x="13433" y="3469"/>
                  </a:lnTo>
                  <a:lnTo>
                    <a:pt x="13482" y="3371"/>
                  </a:lnTo>
                  <a:lnTo>
                    <a:pt x="13530" y="3298"/>
                  </a:lnTo>
                  <a:lnTo>
                    <a:pt x="13628" y="3273"/>
                  </a:lnTo>
                  <a:close/>
                  <a:moveTo>
                    <a:pt x="11625" y="3200"/>
                  </a:moveTo>
                  <a:lnTo>
                    <a:pt x="11723" y="3224"/>
                  </a:lnTo>
                  <a:lnTo>
                    <a:pt x="11796" y="3298"/>
                  </a:lnTo>
                  <a:lnTo>
                    <a:pt x="11821" y="3371"/>
                  </a:lnTo>
                  <a:lnTo>
                    <a:pt x="11845" y="3469"/>
                  </a:lnTo>
                  <a:lnTo>
                    <a:pt x="11210" y="8280"/>
                  </a:lnTo>
                  <a:lnTo>
                    <a:pt x="11186" y="8353"/>
                  </a:lnTo>
                  <a:lnTo>
                    <a:pt x="11137" y="8426"/>
                  </a:lnTo>
                  <a:lnTo>
                    <a:pt x="11064" y="8475"/>
                  </a:lnTo>
                  <a:lnTo>
                    <a:pt x="10966" y="8500"/>
                  </a:lnTo>
                  <a:lnTo>
                    <a:pt x="10942" y="8500"/>
                  </a:lnTo>
                  <a:lnTo>
                    <a:pt x="10844" y="8451"/>
                  </a:lnTo>
                  <a:lnTo>
                    <a:pt x="10771" y="8402"/>
                  </a:lnTo>
                  <a:lnTo>
                    <a:pt x="10722" y="8304"/>
                  </a:lnTo>
                  <a:lnTo>
                    <a:pt x="10722" y="8207"/>
                  </a:lnTo>
                  <a:lnTo>
                    <a:pt x="11357" y="3420"/>
                  </a:lnTo>
                  <a:lnTo>
                    <a:pt x="11381" y="3322"/>
                  </a:lnTo>
                  <a:lnTo>
                    <a:pt x="11454" y="3249"/>
                  </a:lnTo>
                  <a:lnTo>
                    <a:pt x="11528" y="3200"/>
                  </a:lnTo>
                  <a:close/>
                  <a:moveTo>
                    <a:pt x="9525" y="3102"/>
                  </a:moveTo>
                  <a:lnTo>
                    <a:pt x="9623" y="3127"/>
                  </a:lnTo>
                  <a:lnTo>
                    <a:pt x="9696" y="3175"/>
                  </a:lnTo>
                  <a:lnTo>
                    <a:pt x="9745" y="3249"/>
                  </a:lnTo>
                  <a:lnTo>
                    <a:pt x="9769" y="3346"/>
                  </a:lnTo>
                  <a:lnTo>
                    <a:pt x="9818" y="8378"/>
                  </a:lnTo>
                  <a:lnTo>
                    <a:pt x="9794" y="8475"/>
                  </a:lnTo>
                  <a:lnTo>
                    <a:pt x="9745" y="8573"/>
                  </a:lnTo>
                  <a:lnTo>
                    <a:pt x="9672" y="8622"/>
                  </a:lnTo>
                  <a:lnTo>
                    <a:pt x="9574" y="8646"/>
                  </a:lnTo>
                  <a:lnTo>
                    <a:pt x="9476" y="8622"/>
                  </a:lnTo>
                  <a:lnTo>
                    <a:pt x="9403" y="8573"/>
                  </a:lnTo>
                  <a:lnTo>
                    <a:pt x="9354" y="8475"/>
                  </a:lnTo>
                  <a:lnTo>
                    <a:pt x="9330" y="8402"/>
                  </a:lnTo>
                  <a:lnTo>
                    <a:pt x="9281" y="3346"/>
                  </a:lnTo>
                  <a:lnTo>
                    <a:pt x="9305" y="3273"/>
                  </a:lnTo>
                  <a:lnTo>
                    <a:pt x="9354" y="3175"/>
                  </a:lnTo>
                  <a:lnTo>
                    <a:pt x="9427" y="3127"/>
                  </a:lnTo>
                  <a:lnTo>
                    <a:pt x="9525" y="3102"/>
                  </a:lnTo>
                  <a:close/>
                  <a:moveTo>
                    <a:pt x="7522" y="3029"/>
                  </a:moveTo>
                  <a:lnTo>
                    <a:pt x="7620" y="3078"/>
                  </a:lnTo>
                  <a:lnTo>
                    <a:pt x="7669" y="3151"/>
                  </a:lnTo>
                  <a:lnTo>
                    <a:pt x="7693" y="3249"/>
                  </a:lnTo>
                  <a:lnTo>
                    <a:pt x="8402" y="8500"/>
                  </a:lnTo>
                  <a:lnTo>
                    <a:pt x="8402" y="8597"/>
                  </a:lnTo>
                  <a:lnTo>
                    <a:pt x="8353" y="8671"/>
                  </a:lnTo>
                  <a:lnTo>
                    <a:pt x="8279" y="8744"/>
                  </a:lnTo>
                  <a:lnTo>
                    <a:pt x="8206" y="8768"/>
                  </a:lnTo>
                  <a:lnTo>
                    <a:pt x="8084" y="8768"/>
                  </a:lnTo>
                  <a:lnTo>
                    <a:pt x="8011" y="8720"/>
                  </a:lnTo>
                  <a:lnTo>
                    <a:pt x="7962" y="8646"/>
                  </a:lnTo>
                  <a:lnTo>
                    <a:pt x="7913" y="8573"/>
                  </a:lnTo>
                  <a:lnTo>
                    <a:pt x="7229" y="3298"/>
                  </a:lnTo>
                  <a:lnTo>
                    <a:pt x="7229" y="3200"/>
                  </a:lnTo>
                  <a:lnTo>
                    <a:pt x="7278" y="3127"/>
                  </a:lnTo>
                  <a:lnTo>
                    <a:pt x="7327" y="3053"/>
                  </a:lnTo>
                  <a:lnTo>
                    <a:pt x="7425" y="3029"/>
                  </a:lnTo>
                  <a:close/>
                  <a:moveTo>
                    <a:pt x="5446" y="2956"/>
                  </a:moveTo>
                  <a:lnTo>
                    <a:pt x="5520" y="2980"/>
                  </a:lnTo>
                  <a:lnTo>
                    <a:pt x="5593" y="3053"/>
                  </a:lnTo>
                  <a:lnTo>
                    <a:pt x="5642" y="3127"/>
                  </a:lnTo>
                  <a:lnTo>
                    <a:pt x="7009" y="8622"/>
                  </a:lnTo>
                  <a:lnTo>
                    <a:pt x="7009" y="8720"/>
                  </a:lnTo>
                  <a:lnTo>
                    <a:pt x="6985" y="8793"/>
                  </a:lnTo>
                  <a:lnTo>
                    <a:pt x="6912" y="8866"/>
                  </a:lnTo>
                  <a:lnTo>
                    <a:pt x="6814" y="8915"/>
                  </a:lnTo>
                  <a:lnTo>
                    <a:pt x="6692" y="8915"/>
                  </a:lnTo>
                  <a:lnTo>
                    <a:pt x="6619" y="8866"/>
                  </a:lnTo>
                  <a:lnTo>
                    <a:pt x="6570" y="8817"/>
                  </a:lnTo>
                  <a:lnTo>
                    <a:pt x="6521" y="8744"/>
                  </a:lnTo>
                  <a:lnTo>
                    <a:pt x="5153" y="3249"/>
                  </a:lnTo>
                  <a:lnTo>
                    <a:pt x="5153" y="3151"/>
                  </a:lnTo>
                  <a:lnTo>
                    <a:pt x="5178" y="3053"/>
                  </a:lnTo>
                  <a:lnTo>
                    <a:pt x="5251" y="3005"/>
                  </a:lnTo>
                  <a:lnTo>
                    <a:pt x="5349" y="2956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73" y="196"/>
                  </a:lnTo>
                  <a:lnTo>
                    <a:pt x="25" y="294"/>
                  </a:lnTo>
                  <a:lnTo>
                    <a:pt x="0" y="367"/>
                  </a:lnTo>
                  <a:lnTo>
                    <a:pt x="0" y="489"/>
                  </a:lnTo>
                  <a:lnTo>
                    <a:pt x="0" y="587"/>
                  </a:lnTo>
                  <a:lnTo>
                    <a:pt x="25" y="660"/>
                  </a:lnTo>
                  <a:lnTo>
                    <a:pt x="73" y="758"/>
                  </a:lnTo>
                  <a:lnTo>
                    <a:pt x="147" y="831"/>
                  </a:lnTo>
                  <a:lnTo>
                    <a:pt x="220" y="880"/>
                  </a:lnTo>
                  <a:lnTo>
                    <a:pt x="293" y="929"/>
                  </a:lnTo>
                  <a:lnTo>
                    <a:pt x="391" y="953"/>
                  </a:lnTo>
                  <a:lnTo>
                    <a:pt x="489" y="977"/>
                  </a:lnTo>
                  <a:lnTo>
                    <a:pt x="3346" y="977"/>
                  </a:lnTo>
                  <a:lnTo>
                    <a:pt x="5300" y="9281"/>
                  </a:lnTo>
                  <a:lnTo>
                    <a:pt x="4518" y="11235"/>
                  </a:lnTo>
                  <a:lnTo>
                    <a:pt x="4494" y="11357"/>
                  </a:lnTo>
                  <a:lnTo>
                    <a:pt x="4494" y="11479"/>
                  </a:lnTo>
                  <a:lnTo>
                    <a:pt x="4518" y="11577"/>
                  </a:lnTo>
                  <a:lnTo>
                    <a:pt x="4567" y="11699"/>
                  </a:lnTo>
                  <a:lnTo>
                    <a:pt x="4592" y="11724"/>
                  </a:lnTo>
                  <a:lnTo>
                    <a:pt x="4811" y="11577"/>
                  </a:lnTo>
                  <a:lnTo>
                    <a:pt x="5031" y="11479"/>
                  </a:lnTo>
                  <a:lnTo>
                    <a:pt x="5275" y="11406"/>
                  </a:lnTo>
                  <a:lnTo>
                    <a:pt x="5715" y="11406"/>
                  </a:lnTo>
                  <a:lnTo>
                    <a:pt x="5886" y="11430"/>
                  </a:lnTo>
                  <a:lnTo>
                    <a:pt x="6033" y="11479"/>
                  </a:lnTo>
                  <a:lnTo>
                    <a:pt x="6179" y="11528"/>
                  </a:lnTo>
                  <a:lnTo>
                    <a:pt x="6326" y="11601"/>
                  </a:lnTo>
                  <a:lnTo>
                    <a:pt x="6448" y="11699"/>
                  </a:lnTo>
                  <a:lnTo>
                    <a:pt x="6570" y="11797"/>
                  </a:lnTo>
                  <a:lnTo>
                    <a:pt x="6692" y="11919"/>
                  </a:lnTo>
                  <a:lnTo>
                    <a:pt x="12920" y="11919"/>
                  </a:lnTo>
                  <a:lnTo>
                    <a:pt x="13042" y="11797"/>
                  </a:lnTo>
                  <a:lnTo>
                    <a:pt x="13164" y="11699"/>
                  </a:lnTo>
                  <a:lnTo>
                    <a:pt x="13286" y="11601"/>
                  </a:lnTo>
                  <a:lnTo>
                    <a:pt x="13433" y="11528"/>
                  </a:lnTo>
                  <a:lnTo>
                    <a:pt x="13579" y="11479"/>
                  </a:lnTo>
                  <a:lnTo>
                    <a:pt x="13726" y="11430"/>
                  </a:lnTo>
                  <a:lnTo>
                    <a:pt x="13897" y="11406"/>
                  </a:lnTo>
                  <a:lnTo>
                    <a:pt x="14312" y="11406"/>
                  </a:lnTo>
                  <a:lnTo>
                    <a:pt x="14556" y="11479"/>
                  </a:lnTo>
                  <a:lnTo>
                    <a:pt x="14776" y="11553"/>
                  </a:lnTo>
                  <a:lnTo>
                    <a:pt x="14971" y="11699"/>
                  </a:lnTo>
                  <a:lnTo>
                    <a:pt x="15020" y="11553"/>
                  </a:lnTo>
                  <a:lnTo>
                    <a:pt x="15045" y="11430"/>
                  </a:lnTo>
                  <a:lnTo>
                    <a:pt x="15045" y="11308"/>
                  </a:lnTo>
                  <a:lnTo>
                    <a:pt x="15020" y="11235"/>
                  </a:lnTo>
                  <a:lnTo>
                    <a:pt x="14971" y="11137"/>
                  </a:lnTo>
                  <a:lnTo>
                    <a:pt x="14898" y="11064"/>
                  </a:lnTo>
                  <a:lnTo>
                    <a:pt x="14825" y="11015"/>
                  </a:lnTo>
                  <a:lnTo>
                    <a:pt x="14752" y="10966"/>
                  </a:lnTo>
                  <a:lnTo>
                    <a:pt x="14654" y="10942"/>
                  </a:lnTo>
                  <a:lnTo>
                    <a:pt x="5691" y="10942"/>
                  </a:lnTo>
                  <a:lnTo>
                    <a:pt x="6106" y="9916"/>
                  </a:lnTo>
                  <a:lnTo>
                    <a:pt x="6252" y="9941"/>
                  </a:lnTo>
                  <a:lnTo>
                    <a:pt x="6423" y="9941"/>
                  </a:lnTo>
                  <a:lnTo>
                    <a:pt x="13848" y="9257"/>
                  </a:lnTo>
                  <a:lnTo>
                    <a:pt x="14019" y="9232"/>
                  </a:lnTo>
                  <a:lnTo>
                    <a:pt x="14190" y="9159"/>
                  </a:lnTo>
                  <a:lnTo>
                    <a:pt x="14336" y="9086"/>
                  </a:lnTo>
                  <a:lnTo>
                    <a:pt x="14507" y="8988"/>
                  </a:lnTo>
                  <a:lnTo>
                    <a:pt x="14654" y="8890"/>
                  </a:lnTo>
                  <a:lnTo>
                    <a:pt x="14776" y="8768"/>
                  </a:lnTo>
                  <a:lnTo>
                    <a:pt x="14874" y="8622"/>
                  </a:lnTo>
                  <a:lnTo>
                    <a:pt x="14971" y="8475"/>
                  </a:lnTo>
                  <a:lnTo>
                    <a:pt x="17463" y="3151"/>
                  </a:lnTo>
                  <a:lnTo>
                    <a:pt x="17511" y="3005"/>
                  </a:lnTo>
                  <a:lnTo>
                    <a:pt x="17536" y="2882"/>
                  </a:lnTo>
                  <a:lnTo>
                    <a:pt x="17511" y="2760"/>
                  </a:lnTo>
                  <a:lnTo>
                    <a:pt x="17487" y="2638"/>
                  </a:lnTo>
                  <a:lnTo>
                    <a:pt x="17414" y="2565"/>
                  </a:lnTo>
                  <a:lnTo>
                    <a:pt x="17292" y="2492"/>
                  </a:lnTo>
                  <a:lnTo>
                    <a:pt x="17169" y="2443"/>
                  </a:lnTo>
                  <a:lnTo>
                    <a:pt x="17023" y="2418"/>
                  </a:lnTo>
                  <a:lnTo>
                    <a:pt x="4592" y="2003"/>
                  </a:lnTo>
                  <a:lnTo>
                    <a:pt x="4225" y="367"/>
                  </a:lnTo>
                  <a:lnTo>
                    <a:pt x="4152" y="220"/>
                  </a:lnTo>
                  <a:lnTo>
                    <a:pt x="4054" y="98"/>
                  </a:lnTo>
                  <a:lnTo>
                    <a:pt x="3908" y="25"/>
                  </a:lnTo>
                  <a:lnTo>
                    <a:pt x="373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36" name="Google Shape;4236;p39"/>
          <p:cNvGrpSpPr/>
          <p:nvPr/>
        </p:nvGrpSpPr>
        <p:grpSpPr>
          <a:xfrm>
            <a:off x="2117244" y="3531334"/>
            <a:ext cx="227399" cy="190592"/>
            <a:chOff x="2599825" y="3689700"/>
            <a:chExt cx="429850" cy="360275"/>
          </a:xfrm>
          <a:solidFill>
            <a:srgbClr val="28209A"/>
          </a:solidFill>
        </p:grpSpPr>
        <p:sp>
          <p:nvSpPr>
            <p:cNvPr id="4237" name="Google Shape;4237;p39"/>
            <p:cNvSpPr/>
            <p:nvPr/>
          </p:nvSpPr>
          <p:spPr>
            <a:xfrm>
              <a:off x="2599825" y="3689700"/>
              <a:ext cx="429850" cy="169150"/>
            </a:xfrm>
            <a:custGeom>
              <a:avLst/>
              <a:gdLst/>
              <a:ahLst/>
              <a:cxnLst/>
              <a:rect l="l" t="t" r="r" b="b"/>
              <a:pathLst>
                <a:path w="17194" h="6766" extrusionOk="0">
                  <a:moveTo>
                    <a:pt x="10160" y="978"/>
                  </a:moveTo>
                  <a:lnTo>
                    <a:pt x="10258" y="1002"/>
                  </a:lnTo>
                  <a:lnTo>
                    <a:pt x="10355" y="1026"/>
                  </a:lnTo>
                  <a:lnTo>
                    <a:pt x="10429" y="1075"/>
                  </a:lnTo>
                  <a:lnTo>
                    <a:pt x="10502" y="1124"/>
                  </a:lnTo>
                  <a:lnTo>
                    <a:pt x="10575" y="1197"/>
                  </a:lnTo>
                  <a:lnTo>
                    <a:pt x="10600" y="1295"/>
                  </a:lnTo>
                  <a:lnTo>
                    <a:pt x="10649" y="1368"/>
                  </a:lnTo>
                  <a:lnTo>
                    <a:pt x="10649" y="1466"/>
                  </a:lnTo>
                  <a:lnTo>
                    <a:pt x="10649" y="1881"/>
                  </a:lnTo>
                  <a:lnTo>
                    <a:pt x="6545" y="1881"/>
                  </a:lnTo>
                  <a:lnTo>
                    <a:pt x="6545" y="1466"/>
                  </a:lnTo>
                  <a:lnTo>
                    <a:pt x="6545" y="1368"/>
                  </a:lnTo>
                  <a:lnTo>
                    <a:pt x="6594" y="1295"/>
                  </a:lnTo>
                  <a:lnTo>
                    <a:pt x="6619" y="1197"/>
                  </a:lnTo>
                  <a:lnTo>
                    <a:pt x="6692" y="1124"/>
                  </a:lnTo>
                  <a:lnTo>
                    <a:pt x="6765" y="1075"/>
                  </a:lnTo>
                  <a:lnTo>
                    <a:pt x="6839" y="1026"/>
                  </a:lnTo>
                  <a:lnTo>
                    <a:pt x="6936" y="1002"/>
                  </a:lnTo>
                  <a:lnTo>
                    <a:pt x="7034" y="978"/>
                  </a:lnTo>
                  <a:close/>
                  <a:moveTo>
                    <a:pt x="7034" y="1"/>
                  </a:moveTo>
                  <a:lnTo>
                    <a:pt x="6887" y="25"/>
                  </a:lnTo>
                  <a:lnTo>
                    <a:pt x="6741" y="50"/>
                  </a:lnTo>
                  <a:lnTo>
                    <a:pt x="6472" y="123"/>
                  </a:lnTo>
                  <a:lnTo>
                    <a:pt x="6204" y="269"/>
                  </a:lnTo>
                  <a:lnTo>
                    <a:pt x="6008" y="440"/>
                  </a:lnTo>
                  <a:lnTo>
                    <a:pt x="5813" y="660"/>
                  </a:lnTo>
                  <a:lnTo>
                    <a:pt x="5691" y="904"/>
                  </a:lnTo>
                  <a:lnTo>
                    <a:pt x="5593" y="1173"/>
                  </a:lnTo>
                  <a:lnTo>
                    <a:pt x="5569" y="1320"/>
                  </a:lnTo>
                  <a:lnTo>
                    <a:pt x="5569" y="1466"/>
                  </a:lnTo>
                  <a:lnTo>
                    <a:pt x="5569" y="1881"/>
                  </a:lnTo>
                  <a:lnTo>
                    <a:pt x="391" y="1881"/>
                  </a:lnTo>
                  <a:lnTo>
                    <a:pt x="293" y="1906"/>
                  </a:lnTo>
                  <a:lnTo>
                    <a:pt x="220" y="1955"/>
                  </a:lnTo>
                  <a:lnTo>
                    <a:pt x="147" y="2028"/>
                  </a:lnTo>
                  <a:lnTo>
                    <a:pt x="73" y="2077"/>
                  </a:lnTo>
                  <a:lnTo>
                    <a:pt x="49" y="2174"/>
                  </a:lnTo>
                  <a:lnTo>
                    <a:pt x="0" y="2272"/>
                  </a:lnTo>
                  <a:lnTo>
                    <a:pt x="0" y="2370"/>
                  </a:lnTo>
                  <a:lnTo>
                    <a:pt x="0" y="5789"/>
                  </a:lnTo>
                  <a:lnTo>
                    <a:pt x="24" y="5984"/>
                  </a:lnTo>
                  <a:lnTo>
                    <a:pt x="73" y="6155"/>
                  </a:lnTo>
                  <a:lnTo>
                    <a:pt x="171" y="6326"/>
                  </a:lnTo>
                  <a:lnTo>
                    <a:pt x="293" y="6473"/>
                  </a:lnTo>
                  <a:lnTo>
                    <a:pt x="440" y="6595"/>
                  </a:lnTo>
                  <a:lnTo>
                    <a:pt x="586" y="6693"/>
                  </a:lnTo>
                  <a:lnTo>
                    <a:pt x="782" y="6741"/>
                  </a:lnTo>
                  <a:lnTo>
                    <a:pt x="977" y="6766"/>
                  </a:lnTo>
                  <a:lnTo>
                    <a:pt x="7742" y="6766"/>
                  </a:lnTo>
                  <a:lnTo>
                    <a:pt x="7742" y="6155"/>
                  </a:lnTo>
                  <a:lnTo>
                    <a:pt x="7767" y="6058"/>
                  </a:lnTo>
                  <a:lnTo>
                    <a:pt x="7791" y="5984"/>
                  </a:lnTo>
                  <a:lnTo>
                    <a:pt x="7840" y="5887"/>
                  </a:lnTo>
                  <a:lnTo>
                    <a:pt x="7889" y="5813"/>
                  </a:lnTo>
                  <a:lnTo>
                    <a:pt x="7962" y="5765"/>
                  </a:lnTo>
                  <a:lnTo>
                    <a:pt x="8060" y="5716"/>
                  </a:lnTo>
                  <a:lnTo>
                    <a:pt x="8133" y="5691"/>
                  </a:lnTo>
                  <a:lnTo>
                    <a:pt x="8231" y="5667"/>
                  </a:lnTo>
                  <a:lnTo>
                    <a:pt x="8963" y="5667"/>
                  </a:lnTo>
                  <a:lnTo>
                    <a:pt x="9061" y="5691"/>
                  </a:lnTo>
                  <a:lnTo>
                    <a:pt x="9134" y="5716"/>
                  </a:lnTo>
                  <a:lnTo>
                    <a:pt x="9232" y="5765"/>
                  </a:lnTo>
                  <a:lnTo>
                    <a:pt x="9305" y="5813"/>
                  </a:lnTo>
                  <a:lnTo>
                    <a:pt x="9354" y="5887"/>
                  </a:lnTo>
                  <a:lnTo>
                    <a:pt x="9403" y="5984"/>
                  </a:lnTo>
                  <a:lnTo>
                    <a:pt x="9427" y="6058"/>
                  </a:lnTo>
                  <a:lnTo>
                    <a:pt x="9452" y="6155"/>
                  </a:lnTo>
                  <a:lnTo>
                    <a:pt x="9452" y="6766"/>
                  </a:lnTo>
                  <a:lnTo>
                    <a:pt x="16217" y="6766"/>
                  </a:lnTo>
                  <a:lnTo>
                    <a:pt x="16412" y="6741"/>
                  </a:lnTo>
                  <a:lnTo>
                    <a:pt x="16608" y="6693"/>
                  </a:lnTo>
                  <a:lnTo>
                    <a:pt x="16754" y="6595"/>
                  </a:lnTo>
                  <a:lnTo>
                    <a:pt x="16901" y="6473"/>
                  </a:lnTo>
                  <a:lnTo>
                    <a:pt x="17023" y="6326"/>
                  </a:lnTo>
                  <a:lnTo>
                    <a:pt x="17121" y="6155"/>
                  </a:lnTo>
                  <a:lnTo>
                    <a:pt x="17169" y="5984"/>
                  </a:lnTo>
                  <a:lnTo>
                    <a:pt x="17194" y="5789"/>
                  </a:lnTo>
                  <a:lnTo>
                    <a:pt x="17194" y="2370"/>
                  </a:lnTo>
                  <a:lnTo>
                    <a:pt x="17194" y="2272"/>
                  </a:lnTo>
                  <a:lnTo>
                    <a:pt x="17145" y="2174"/>
                  </a:lnTo>
                  <a:lnTo>
                    <a:pt x="17121" y="2077"/>
                  </a:lnTo>
                  <a:lnTo>
                    <a:pt x="17047" y="2028"/>
                  </a:lnTo>
                  <a:lnTo>
                    <a:pt x="16974" y="1955"/>
                  </a:lnTo>
                  <a:lnTo>
                    <a:pt x="16901" y="1906"/>
                  </a:lnTo>
                  <a:lnTo>
                    <a:pt x="16803" y="1881"/>
                  </a:lnTo>
                  <a:lnTo>
                    <a:pt x="11625" y="1881"/>
                  </a:lnTo>
                  <a:lnTo>
                    <a:pt x="11625" y="1466"/>
                  </a:lnTo>
                  <a:lnTo>
                    <a:pt x="11625" y="1320"/>
                  </a:lnTo>
                  <a:lnTo>
                    <a:pt x="11601" y="1173"/>
                  </a:lnTo>
                  <a:lnTo>
                    <a:pt x="11503" y="904"/>
                  </a:lnTo>
                  <a:lnTo>
                    <a:pt x="11381" y="660"/>
                  </a:lnTo>
                  <a:lnTo>
                    <a:pt x="11186" y="440"/>
                  </a:lnTo>
                  <a:lnTo>
                    <a:pt x="10990" y="269"/>
                  </a:lnTo>
                  <a:lnTo>
                    <a:pt x="10722" y="123"/>
                  </a:lnTo>
                  <a:lnTo>
                    <a:pt x="10453" y="50"/>
                  </a:lnTo>
                  <a:lnTo>
                    <a:pt x="10307" y="25"/>
                  </a:lnTo>
                  <a:lnTo>
                    <a:pt x="1016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8" name="Google Shape;4238;p39"/>
            <p:cNvSpPr/>
            <p:nvPr/>
          </p:nvSpPr>
          <p:spPr>
            <a:xfrm>
              <a:off x="2599825" y="3861275"/>
              <a:ext cx="429850" cy="188700"/>
            </a:xfrm>
            <a:custGeom>
              <a:avLst/>
              <a:gdLst/>
              <a:ahLst/>
              <a:cxnLst/>
              <a:rect l="l" t="t" r="r" b="b"/>
              <a:pathLst>
                <a:path w="17194" h="7548" extrusionOk="0">
                  <a:moveTo>
                    <a:pt x="0" y="1"/>
                  </a:moveTo>
                  <a:lnTo>
                    <a:pt x="0" y="7059"/>
                  </a:lnTo>
                  <a:lnTo>
                    <a:pt x="0" y="7157"/>
                  </a:lnTo>
                  <a:lnTo>
                    <a:pt x="49" y="7230"/>
                  </a:lnTo>
                  <a:lnTo>
                    <a:pt x="73" y="7327"/>
                  </a:lnTo>
                  <a:lnTo>
                    <a:pt x="147" y="7401"/>
                  </a:lnTo>
                  <a:lnTo>
                    <a:pt x="220" y="7450"/>
                  </a:lnTo>
                  <a:lnTo>
                    <a:pt x="293" y="7498"/>
                  </a:lnTo>
                  <a:lnTo>
                    <a:pt x="391" y="7523"/>
                  </a:lnTo>
                  <a:lnTo>
                    <a:pt x="489" y="7547"/>
                  </a:lnTo>
                  <a:lnTo>
                    <a:pt x="16705" y="7547"/>
                  </a:lnTo>
                  <a:lnTo>
                    <a:pt x="16803" y="7523"/>
                  </a:lnTo>
                  <a:lnTo>
                    <a:pt x="16901" y="7498"/>
                  </a:lnTo>
                  <a:lnTo>
                    <a:pt x="16974" y="7450"/>
                  </a:lnTo>
                  <a:lnTo>
                    <a:pt x="17047" y="7401"/>
                  </a:lnTo>
                  <a:lnTo>
                    <a:pt x="17121" y="7327"/>
                  </a:lnTo>
                  <a:lnTo>
                    <a:pt x="17145" y="7230"/>
                  </a:lnTo>
                  <a:lnTo>
                    <a:pt x="17194" y="7157"/>
                  </a:lnTo>
                  <a:lnTo>
                    <a:pt x="17194" y="7059"/>
                  </a:lnTo>
                  <a:lnTo>
                    <a:pt x="17194" y="1"/>
                  </a:lnTo>
                  <a:lnTo>
                    <a:pt x="16974" y="172"/>
                  </a:lnTo>
                  <a:lnTo>
                    <a:pt x="16754" y="294"/>
                  </a:lnTo>
                  <a:lnTo>
                    <a:pt x="16486" y="367"/>
                  </a:lnTo>
                  <a:lnTo>
                    <a:pt x="16217" y="391"/>
                  </a:lnTo>
                  <a:lnTo>
                    <a:pt x="9452" y="391"/>
                  </a:lnTo>
                  <a:lnTo>
                    <a:pt x="9452" y="855"/>
                  </a:lnTo>
                  <a:lnTo>
                    <a:pt x="9427" y="953"/>
                  </a:lnTo>
                  <a:lnTo>
                    <a:pt x="9403" y="1051"/>
                  </a:lnTo>
                  <a:lnTo>
                    <a:pt x="9354" y="1148"/>
                  </a:lnTo>
                  <a:lnTo>
                    <a:pt x="9305" y="1197"/>
                  </a:lnTo>
                  <a:lnTo>
                    <a:pt x="9232" y="1271"/>
                  </a:lnTo>
                  <a:lnTo>
                    <a:pt x="9134" y="1319"/>
                  </a:lnTo>
                  <a:lnTo>
                    <a:pt x="9061" y="1344"/>
                  </a:lnTo>
                  <a:lnTo>
                    <a:pt x="8133" y="1344"/>
                  </a:lnTo>
                  <a:lnTo>
                    <a:pt x="8060" y="1319"/>
                  </a:lnTo>
                  <a:lnTo>
                    <a:pt x="7962" y="1271"/>
                  </a:lnTo>
                  <a:lnTo>
                    <a:pt x="7889" y="1197"/>
                  </a:lnTo>
                  <a:lnTo>
                    <a:pt x="7840" y="1148"/>
                  </a:lnTo>
                  <a:lnTo>
                    <a:pt x="7791" y="1051"/>
                  </a:lnTo>
                  <a:lnTo>
                    <a:pt x="7767" y="953"/>
                  </a:lnTo>
                  <a:lnTo>
                    <a:pt x="7742" y="855"/>
                  </a:lnTo>
                  <a:lnTo>
                    <a:pt x="7742" y="391"/>
                  </a:lnTo>
                  <a:lnTo>
                    <a:pt x="977" y="391"/>
                  </a:lnTo>
                  <a:lnTo>
                    <a:pt x="708" y="367"/>
                  </a:lnTo>
                  <a:lnTo>
                    <a:pt x="440" y="294"/>
                  </a:lnTo>
                  <a:lnTo>
                    <a:pt x="220" y="172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39" name="Google Shape;4239;p39"/>
          <p:cNvGrpSpPr/>
          <p:nvPr/>
        </p:nvGrpSpPr>
        <p:grpSpPr>
          <a:xfrm>
            <a:off x="2698119" y="3514061"/>
            <a:ext cx="205444" cy="214490"/>
            <a:chOff x="3294650" y="3652450"/>
            <a:chExt cx="388350" cy="405450"/>
          </a:xfrm>
          <a:solidFill>
            <a:srgbClr val="28209A"/>
          </a:solidFill>
        </p:grpSpPr>
        <p:sp>
          <p:nvSpPr>
            <p:cNvPr id="4240" name="Google Shape;4240;p39"/>
            <p:cNvSpPr/>
            <p:nvPr/>
          </p:nvSpPr>
          <p:spPr>
            <a:xfrm>
              <a:off x="3294650" y="3681775"/>
              <a:ext cx="376150" cy="376125"/>
            </a:xfrm>
            <a:custGeom>
              <a:avLst/>
              <a:gdLst/>
              <a:ahLst/>
              <a:cxnLst/>
              <a:rect l="l" t="t" r="r" b="b"/>
              <a:pathLst>
                <a:path w="15046" h="15045" extrusionOk="0">
                  <a:moveTo>
                    <a:pt x="7132" y="0"/>
                  </a:moveTo>
                  <a:lnTo>
                    <a:pt x="6766" y="49"/>
                  </a:lnTo>
                  <a:lnTo>
                    <a:pt x="6375" y="98"/>
                  </a:lnTo>
                  <a:lnTo>
                    <a:pt x="6009" y="147"/>
                  </a:lnTo>
                  <a:lnTo>
                    <a:pt x="5642" y="244"/>
                  </a:lnTo>
                  <a:lnTo>
                    <a:pt x="5276" y="342"/>
                  </a:lnTo>
                  <a:lnTo>
                    <a:pt x="4934" y="464"/>
                  </a:lnTo>
                  <a:lnTo>
                    <a:pt x="4592" y="586"/>
                  </a:lnTo>
                  <a:lnTo>
                    <a:pt x="4250" y="733"/>
                  </a:lnTo>
                  <a:lnTo>
                    <a:pt x="3933" y="904"/>
                  </a:lnTo>
                  <a:lnTo>
                    <a:pt x="3615" y="1099"/>
                  </a:lnTo>
                  <a:lnTo>
                    <a:pt x="3322" y="1295"/>
                  </a:lnTo>
                  <a:lnTo>
                    <a:pt x="3029" y="1490"/>
                  </a:lnTo>
                  <a:lnTo>
                    <a:pt x="2736" y="1710"/>
                  </a:lnTo>
                  <a:lnTo>
                    <a:pt x="2467" y="1954"/>
                  </a:lnTo>
                  <a:lnTo>
                    <a:pt x="2199" y="2198"/>
                  </a:lnTo>
                  <a:lnTo>
                    <a:pt x="1954" y="2467"/>
                  </a:lnTo>
                  <a:lnTo>
                    <a:pt x="1710" y="2736"/>
                  </a:lnTo>
                  <a:lnTo>
                    <a:pt x="1490" y="3029"/>
                  </a:lnTo>
                  <a:lnTo>
                    <a:pt x="1295" y="3322"/>
                  </a:lnTo>
                  <a:lnTo>
                    <a:pt x="1100" y="3615"/>
                  </a:lnTo>
                  <a:lnTo>
                    <a:pt x="904" y="3932"/>
                  </a:lnTo>
                  <a:lnTo>
                    <a:pt x="733" y="4250"/>
                  </a:lnTo>
                  <a:lnTo>
                    <a:pt x="587" y="4592"/>
                  </a:lnTo>
                  <a:lnTo>
                    <a:pt x="465" y="4934"/>
                  </a:lnTo>
                  <a:lnTo>
                    <a:pt x="342" y="5276"/>
                  </a:lnTo>
                  <a:lnTo>
                    <a:pt x="245" y="5642"/>
                  </a:lnTo>
                  <a:lnTo>
                    <a:pt x="147" y="6008"/>
                  </a:lnTo>
                  <a:lnTo>
                    <a:pt x="98" y="6375"/>
                  </a:lnTo>
                  <a:lnTo>
                    <a:pt x="49" y="6765"/>
                  </a:lnTo>
                  <a:lnTo>
                    <a:pt x="0" y="7132"/>
                  </a:lnTo>
                  <a:lnTo>
                    <a:pt x="0" y="7522"/>
                  </a:lnTo>
                  <a:lnTo>
                    <a:pt x="0" y="7913"/>
                  </a:lnTo>
                  <a:lnTo>
                    <a:pt x="49" y="8280"/>
                  </a:lnTo>
                  <a:lnTo>
                    <a:pt x="98" y="8670"/>
                  </a:lnTo>
                  <a:lnTo>
                    <a:pt x="147" y="9037"/>
                  </a:lnTo>
                  <a:lnTo>
                    <a:pt x="245" y="9403"/>
                  </a:lnTo>
                  <a:lnTo>
                    <a:pt x="342" y="9769"/>
                  </a:lnTo>
                  <a:lnTo>
                    <a:pt x="465" y="10111"/>
                  </a:lnTo>
                  <a:lnTo>
                    <a:pt x="587" y="10453"/>
                  </a:lnTo>
                  <a:lnTo>
                    <a:pt x="733" y="10795"/>
                  </a:lnTo>
                  <a:lnTo>
                    <a:pt x="904" y="11113"/>
                  </a:lnTo>
                  <a:lnTo>
                    <a:pt x="1100" y="11430"/>
                  </a:lnTo>
                  <a:lnTo>
                    <a:pt x="1295" y="11723"/>
                  </a:lnTo>
                  <a:lnTo>
                    <a:pt x="1490" y="12016"/>
                  </a:lnTo>
                  <a:lnTo>
                    <a:pt x="1710" y="12309"/>
                  </a:lnTo>
                  <a:lnTo>
                    <a:pt x="1954" y="12578"/>
                  </a:lnTo>
                  <a:lnTo>
                    <a:pt x="2199" y="12847"/>
                  </a:lnTo>
                  <a:lnTo>
                    <a:pt x="2467" y="13091"/>
                  </a:lnTo>
                  <a:lnTo>
                    <a:pt x="2736" y="13335"/>
                  </a:lnTo>
                  <a:lnTo>
                    <a:pt x="3029" y="13555"/>
                  </a:lnTo>
                  <a:lnTo>
                    <a:pt x="3322" y="13750"/>
                  </a:lnTo>
                  <a:lnTo>
                    <a:pt x="3615" y="13946"/>
                  </a:lnTo>
                  <a:lnTo>
                    <a:pt x="3933" y="14141"/>
                  </a:lnTo>
                  <a:lnTo>
                    <a:pt x="4250" y="14312"/>
                  </a:lnTo>
                  <a:lnTo>
                    <a:pt x="4592" y="14459"/>
                  </a:lnTo>
                  <a:lnTo>
                    <a:pt x="4934" y="14581"/>
                  </a:lnTo>
                  <a:lnTo>
                    <a:pt x="5276" y="14703"/>
                  </a:lnTo>
                  <a:lnTo>
                    <a:pt x="5642" y="14801"/>
                  </a:lnTo>
                  <a:lnTo>
                    <a:pt x="6009" y="14898"/>
                  </a:lnTo>
                  <a:lnTo>
                    <a:pt x="6375" y="14947"/>
                  </a:lnTo>
                  <a:lnTo>
                    <a:pt x="6766" y="14996"/>
                  </a:lnTo>
                  <a:lnTo>
                    <a:pt x="7132" y="15045"/>
                  </a:lnTo>
                  <a:lnTo>
                    <a:pt x="7914" y="15045"/>
                  </a:lnTo>
                  <a:lnTo>
                    <a:pt x="8280" y="14996"/>
                  </a:lnTo>
                  <a:lnTo>
                    <a:pt x="8671" y="14947"/>
                  </a:lnTo>
                  <a:lnTo>
                    <a:pt x="9037" y="14898"/>
                  </a:lnTo>
                  <a:lnTo>
                    <a:pt x="9403" y="14801"/>
                  </a:lnTo>
                  <a:lnTo>
                    <a:pt x="9770" y="14703"/>
                  </a:lnTo>
                  <a:lnTo>
                    <a:pt x="10112" y="14581"/>
                  </a:lnTo>
                  <a:lnTo>
                    <a:pt x="10454" y="14459"/>
                  </a:lnTo>
                  <a:lnTo>
                    <a:pt x="10795" y="14312"/>
                  </a:lnTo>
                  <a:lnTo>
                    <a:pt x="11113" y="14141"/>
                  </a:lnTo>
                  <a:lnTo>
                    <a:pt x="11430" y="13946"/>
                  </a:lnTo>
                  <a:lnTo>
                    <a:pt x="11724" y="13750"/>
                  </a:lnTo>
                  <a:lnTo>
                    <a:pt x="12017" y="13555"/>
                  </a:lnTo>
                  <a:lnTo>
                    <a:pt x="12310" y="13335"/>
                  </a:lnTo>
                  <a:lnTo>
                    <a:pt x="12578" y="13091"/>
                  </a:lnTo>
                  <a:lnTo>
                    <a:pt x="12847" y="12847"/>
                  </a:lnTo>
                  <a:lnTo>
                    <a:pt x="13091" y="12578"/>
                  </a:lnTo>
                  <a:lnTo>
                    <a:pt x="13335" y="12309"/>
                  </a:lnTo>
                  <a:lnTo>
                    <a:pt x="13555" y="12016"/>
                  </a:lnTo>
                  <a:lnTo>
                    <a:pt x="13751" y="11723"/>
                  </a:lnTo>
                  <a:lnTo>
                    <a:pt x="13946" y="11430"/>
                  </a:lnTo>
                  <a:lnTo>
                    <a:pt x="14141" y="11113"/>
                  </a:lnTo>
                  <a:lnTo>
                    <a:pt x="14312" y="10795"/>
                  </a:lnTo>
                  <a:lnTo>
                    <a:pt x="14459" y="10453"/>
                  </a:lnTo>
                  <a:lnTo>
                    <a:pt x="14581" y="10111"/>
                  </a:lnTo>
                  <a:lnTo>
                    <a:pt x="14703" y="9769"/>
                  </a:lnTo>
                  <a:lnTo>
                    <a:pt x="14801" y="9403"/>
                  </a:lnTo>
                  <a:lnTo>
                    <a:pt x="14899" y="9037"/>
                  </a:lnTo>
                  <a:lnTo>
                    <a:pt x="14947" y="8670"/>
                  </a:lnTo>
                  <a:lnTo>
                    <a:pt x="14996" y="8280"/>
                  </a:lnTo>
                  <a:lnTo>
                    <a:pt x="15045" y="7913"/>
                  </a:lnTo>
                  <a:lnTo>
                    <a:pt x="15045" y="7522"/>
                  </a:lnTo>
                  <a:lnTo>
                    <a:pt x="7523" y="7522"/>
                  </a:lnTo>
                  <a:lnTo>
                    <a:pt x="752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1" name="Google Shape;4241;p39"/>
            <p:cNvSpPr/>
            <p:nvPr/>
          </p:nvSpPr>
          <p:spPr>
            <a:xfrm>
              <a:off x="3494925" y="3760525"/>
              <a:ext cx="188075" cy="97100"/>
            </a:xfrm>
            <a:custGeom>
              <a:avLst/>
              <a:gdLst/>
              <a:ahLst/>
              <a:cxnLst/>
              <a:rect l="l" t="t" r="r" b="b"/>
              <a:pathLst>
                <a:path w="7523" h="3884" extrusionOk="0">
                  <a:moveTo>
                    <a:pt x="2491" y="2956"/>
                  </a:moveTo>
                  <a:lnTo>
                    <a:pt x="2491" y="3396"/>
                  </a:lnTo>
                  <a:lnTo>
                    <a:pt x="1759" y="3396"/>
                  </a:lnTo>
                  <a:lnTo>
                    <a:pt x="2491" y="2956"/>
                  </a:lnTo>
                  <a:close/>
                  <a:moveTo>
                    <a:pt x="3346" y="2443"/>
                  </a:moveTo>
                  <a:lnTo>
                    <a:pt x="3346" y="3396"/>
                  </a:lnTo>
                  <a:lnTo>
                    <a:pt x="2980" y="3396"/>
                  </a:lnTo>
                  <a:lnTo>
                    <a:pt x="2980" y="2663"/>
                  </a:lnTo>
                  <a:lnTo>
                    <a:pt x="3346" y="2443"/>
                  </a:lnTo>
                  <a:close/>
                  <a:moveTo>
                    <a:pt x="4201" y="1930"/>
                  </a:moveTo>
                  <a:lnTo>
                    <a:pt x="4201" y="3396"/>
                  </a:lnTo>
                  <a:lnTo>
                    <a:pt x="3835" y="3396"/>
                  </a:lnTo>
                  <a:lnTo>
                    <a:pt x="3835" y="2150"/>
                  </a:lnTo>
                  <a:lnTo>
                    <a:pt x="3835" y="2150"/>
                  </a:lnTo>
                  <a:lnTo>
                    <a:pt x="4201" y="1930"/>
                  </a:lnTo>
                  <a:close/>
                  <a:moveTo>
                    <a:pt x="5056" y="1393"/>
                  </a:moveTo>
                  <a:lnTo>
                    <a:pt x="5056" y="3396"/>
                  </a:lnTo>
                  <a:lnTo>
                    <a:pt x="4689" y="3396"/>
                  </a:lnTo>
                  <a:lnTo>
                    <a:pt x="4689" y="1637"/>
                  </a:lnTo>
                  <a:lnTo>
                    <a:pt x="5056" y="1393"/>
                  </a:lnTo>
                  <a:close/>
                  <a:moveTo>
                    <a:pt x="5911" y="885"/>
                  </a:moveTo>
                  <a:lnTo>
                    <a:pt x="5911" y="3396"/>
                  </a:lnTo>
                  <a:lnTo>
                    <a:pt x="5544" y="3396"/>
                  </a:lnTo>
                  <a:lnTo>
                    <a:pt x="5544" y="1100"/>
                  </a:lnTo>
                  <a:lnTo>
                    <a:pt x="5911" y="885"/>
                  </a:lnTo>
                  <a:close/>
                  <a:moveTo>
                    <a:pt x="6399" y="978"/>
                  </a:moveTo>
                  <a:lnTo>
                    <a:pt x="6619" y="1539"/>
                  </a:lnTo>
                  <a:lnTo>
                    <a:pt x="6790" y="2031"/>
                  </a:lnTo>
                  <a:lnTo>
                    <a:pt x="6790" y="3396"/>
                  </a:lnTo>
                  <a:lnTo>
                    <a:pt x="6399" y="3396"/>
                  </a:lnTo>
                  <a:lnTo>
                    <a:pt x="6399" y="978"/>
                  </a:lnTo>
                  <a:close/>
                  <a:moveTo>
                    <a:pt x="6448" y="1"/>
                  </a:moveTo>
                  <a:lnTo>
                    <a:pt x="0" y="3884"/>
                  </a:lnTo>
                  <a:lnTo>
                    <a:pt x="7523" y="3884"/>
                  </a:lnTo>
                  <a:lnTo>
                    <a:pt x="7498" y="3347"/>
                  </a:lnTo>
                  <a:lnTo>
                    <a:pt x="7449" y="2834"/>
                  </a:lnTo>
                  <a:lnTo>
                    <a:pt x="7352" y="2321"/>
                  </a:lnTo>
                  <a:lnTo>
                    <a:pt x="7229" y="1832"/>
                  </a:lnTo>
                  <a:lnTo>
                    <a:pt x="7083" y="1344"/>
                  </a:lnTo>
                  <a:lnTo>
                    <a:pt x="6912" y="880"/>
                  </a:lnTo>
                  <a:lnTo>
                    <a:pt x="6692" y="440"/>
                  </a:lnTo>
                  <a:lnTo>
                    <a:pt x="644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2" name="Google Shape;4242;p39"/>
            <p:cNvSpPr/>
            <p:nvPr/>
          </p:nvSpPr>
          <p:spPr>
            <a:xfrm>
              <a:off x="3494925" y="3652450"/>
              <a:ext cx="161200" cy="188100"/>
            </a:xfrm>
            <a:custGeom>
              <a:avLst/>
              <a:gdLst/>
              <a:ahLst/>
              <a:cxnLst/>
              <a:rect l="l" t="t" r="r" b="b"/>
              <a:pathLst>
                <a:path w="6448" h="7524" extrusionOk="0">
                  <a:moveTo>
                    <a:pt x="489" y="514"/>
                  </a:moveTo>
                  <a:lnTo>
                    <a:pt x="879" y="538"/>
                  </a:lnTo>
                  <a:lnTo>
                    <a:pt x="1270" y="611"/>
                  </a:lnTo>
                  <a:lnTo>
                    <a:pt x="1661" y="685"/>
                  </a:lnTo>
                  <a:lnTo>
                    <a:pt x="2052" y="782"/>
                  </a:lnTo>
                  <a:lnTo>
                    <a:pt x="2418" y="929"/>
                  </a:lnTo>
                  <a:lnTo>
                    <a:pt x="2809" y="1075"/>
                  </a:lnTo>
                  <a:lnTo>
                    <a:pt x="3151" y="1246"/>
                  </a:lnTo>
                  <a:lnTo>
                    <a:pt x="3517" y="1417"/>
                  </a:lnTo>
                  <a:lnTo>
                    <a:pt x="3835" y="1637"/>
                  </a:lnTo>
                  <a:lnTo>
                    <a:pt x="4152" y="1857"/>
                  </a:lnTo>
                  <a:lnTo>
                    <a:pt x="4445" y="2077"/>
                  </a:lnTo>
                  <a:lnTo>
                    <a:pt x="4738" y="2321"/>
                  </a:lnTo>
                  <a:lnTo>
                    <a:pt x="5031" y="2590"/>
                  </a:lnTo>
                  <a:lnTo>
                    <a:pt x="5276" y="2883"/>
                  </a:lnTo>
                  <a:lnTo>
                    <a:pt x="5520" y="3176"/>
                  </a:lnTo>
                  <a:lnTo>
                    <a:pt x="5764" y="3493"/>
                  </a:lnTo>
                  <a:lnTo>
                    <a:pt x="489" y="6668"/>
                  </a:lnTo>
                  <a:lnTo>
                    <a:pt x="489" y="514"/>
                  </a:lnTo>
                  <a:close/>
                  <a:moveTo>
                    <a:pt x="0" y="1"/>
                  </a:moveTo>
                  <a:lnTo>
                    <a:pt x="0" y="7523"/>
                  </a:lnTo>
                  <a:lnTo>
                    <a:pt x="6448" y="3640"/>
                  </a:lnTo>
                  <a:lnTo>
                    <a:pt x="6179" y="3249"/>
                  </a:lnTo>
                  <a:lnTo>
                    <a:pt x="5911" y="2858"/>
                  </a:lnTo>
                  <a:lnTo>
                    <a:pt x="5593" y="2492"/>
                  </a:lnTo>
                  <a:lnTo>
                    <a:pt x="5276" y="2150"/>
                  </a:lnTo>
                  <a:lnTo>
                    <a:pt x="4909" y="1833"/>
                  </a:lnTo>
                  <a:lnTo>
                    <a:pt x="4543" y="1540"/>
                  </a:lnTo>
                  <a:lnTo>
                    <a:pt x="4152" y="1246"/>
                  </a:lnTo>
                  <a:lnTo>
                    <a:pt x="3761" y="1002"/>
                  </a:lnTo>
                  <a:lnTo>
                    <a:pt x="3322" y="782"/>
                  </a:lnTo>
                  <a:lnTo>
                    <a:pt x="2882" y="587"/>
                  </a:lnTo>
                  <a:lnTo>
                    <a:pt x="2443" y="416"/>
                  </a:lnTo>
                  <a:lnTo>
                    <a:pt x="1978" y="270"/>
                  </a:lnTo>
                  <a:lnTo>
                    <a:pt x="1490" y="147"/>
                  </a:lnTo>
                  <a:lnTo>
                    <a:pt x="1002" y="74"/>
                  </a:lnTo>
                  <a:lnTo>
                    <a:pt x="513" y="25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43" name="Google Shape;4243;p39"/>
          <p:cNvGrpSpPr/>
          <p:nvPr/>
        </p:nvGrpSpPr>
        <p:grpSpPr>
          <a:xfrm>
            <a:off x="3234600" y="3534451"/>
            <a:ext cx="239672" cy="175727"/>
            <a:chOff x="3936375" y="3703750"/>
            <a:chExt cx="453050" cy="332175"/>
          </a:xfrm>
          <a:solidFill>
            <a:srgbClr val="28209A"/>
          </a:solidFill>
        </p:grpSpPr>
        <p:sp>
          <p:nvSpPr>
            <p:cNvPr id="4244" name="Google Shape;4244;p39"/>
            <p:cNvSpPr/>
            <p:nvPr/>
          </p:nvSpPr>
          <p:spPr>
            <a:xfrm>
              <a:off x="3936375" y="3703750"/>
              <a:ext cx="453050" cy="332175"/>
            </a:xfrm>
            <a:custGeom>
              <a:avLst/>
              <a:gdLst/>
              <a:ahLst/>
              <a:cxnLst/>
              <a:rect l="l" t="t" r="r" b="b"/>
              <a:pathLst>
                <a:path w="18122" h="13287" extrusionOk="0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4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4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59" y="49"/>
                  </a:lnTo>
                  <a:lnTo>
                    <a:pt x="58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5" name="Google Shape;4245;p39"/>
            <p:cNvSpPr/>
            <p:nvPr/>
          </p:nvSpPr>
          <p:spPr>
            <a:xfrm>
              <a:off x="3988875" y="3864325"/>
              <a:ext cx="77575" cy="133125"/>
            </a:xfrm>
            <a:custGeom>
              <a:avLst/>
              <a:gdLst/>
              <a:ahLst/>
              <a:cxnLst/>
              <a:rect l="l" t="t" r="r" b="b"/>
              <a:pathLst>
                <a:path w="3103" h="5325" extrusionOk="0">
                  <a:moveTo>
                    <a:pt x="489" y="1"/>
                  </a:moveTo>
                  <a:lnTo>
                    <a:pt x="391" y="25"/>
                  </a:lnTo>
                  <a:lnTo>
                    <a:pt x="294" y="50"/>
                  </a:lnTo>
                  <a:lnTo>
                    <a:pt x="196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25" y="294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5325"/>
                  </a:lnTo>
                  <a:lnTo>
                    <a:pt x="3102" y="5325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53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882" y="98"/>
                  </a:lnTo>
                  <a:lnTo>
                    <a:pt x="2809" y="50"/>
                  </a:lnTo>
                  <a:lnTo>
                    <a:pt x="2711" y="25"/>
                  </a:lnTo>
                  <a:lnTo>
                    <a:pt x="261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6" name="Google Shape;4246;p39"/>
            <p:cNvSpPr/>
            <p:nvPr/>
          </p:nvSpPr>
          <p:spPr>
            <a:xfrm>
              <a:off x="4259350" y="3864325"/>
              <a:ext cx="77575" cy="133125"/>
            </a:xfrm>
            <a:custGeom>
              <a:avLst/>
              <a:gdLst/>
              <a:ahLst/>
              <a:cxnLst/>
              <a:rect l="l" t="t" r="r" b="b"/>
              <a:pathLst>
                <a:path w="3103" h="5325" extrusionOk="0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4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5325"/>
                  </a:lnTo>
                  <a:lnTo>
                    <a:pt x="3103" y="5325"/>
                  </a:lnTo>
                  <a:lnTo>
                    <a:pt x="3103" y="489"/>
                  </a:lnTo>
                  <a:lnTo>
                    <a:pt x="3103" y="391"/>
                  </a:lnTo>
                  <a:lnTo>
                    <a:pt x="3078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10" y="50"/>
                  </a:lnTo>
                  <a:lnTo>
                    <a:pt x="2712" y="25"/>
                  </a:lnTo>
                  <a:lnTo>
                    <a:pt x="261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7" name="Google Shape;4247;p39"/>
            <p:cNvSpPr/>
            <p:nvPr/>
          </p:nvSpPr>
          <p:spPr>
            <a:xfrm>
              <a:off x="4078625" y="3717800"/>
              <a:ext cx="77575" cy="279650"/>
            </a:xfrm>
            <a:custGeom>
              <a:avLst/>
              <a:gdLst/>
              <a:ahLst/>
              <a:cxnLst/>
              <a:rect l="l" t="t" r="r" b="b"/>
              <a:pathLst>
                <a:path w="3103" h="11186" extrusionOk="0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1186"/>
                  </a:lnTo>
                  <a:lnTo>
                    <a:pt x="3102" y="11186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12" y="25"/>
                  </a:lnTo>
                  <a:lnTo>
                    <a:pt x="261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8" name="Google Shape;4248;p39"/>
            <p:cNvSpPr/>
            <p:nvPr/>
          </p:nvSpPr>
          <p:spPr>
            <a:xfrm>
              <a:off x="4168375" y="3788625"/>
              <a:ext cx="78175" cy="208825"/>
            </a:xfrm>
            <a:custGeom>
              <a:avLst/>
              <a:gdLst/>
              <a:ahLst/>
              <a:cxnLst/>
              <a:rect l="l" t="t" r="r" b="b"/>
              <a:pathLst>
                <a:path w="3127" h="8353" extrusionOk="0">
                  <a:moveTo>
                    <a:pt x="489" y="0"/>
                  </a:moveTo>
                  <a:lnTo>
                    <a:pt x="392" y="25"/>
                  </a:lnTo>
                  <a:lnTo>
                    <a:pt x="318" y="49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3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8353"/>
                  </a:lnTo>
                  <a:lnTo>
                    <a:pt x="3127" y="8353"/>
                  </a:lnTo>
                  <a:lnTo>
                    <a:pt x="3127" y="489"/>
                  </a:lnTo>
                  <a:lnTo>
                    <a:pt x="3103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80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36" y="25"/>
                  </a:lnTo>
                  <a:lnTo>
                    <a:pt x="263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49" name="Google Shape;4249;p39"/>
          <p:cNvGrpSpPr/>
          <p:nvPr/>
        </p:nvGrpSpPr>
        <p:grpSpPr>
          <a:xfrm>
            <a:off x="3798126" y="3534451"/>
            <a:ext cx="239672" cy="175727"/>
            <a:chOff x="4610450" y="3703750"/>
            <a:chExt cx="453050" cy="332175"/>
          </a:xfrm>
          <a:solidFill>
            <a:srgbClr val="28209A"/>
          </a:solidFill>
        </p:grpSpPr>
        <p:sp>
          <p:nvSpPr>
            <p:cNvPr id="4250" name="Google Shape;4250;p39"/>
            <p:cNvSpPr/>
            <p:nvPr/>
          </p:nvSpPr>
          <p:spPr>
            <a:xfrm>
              <a:off x="4610450" y="3703750"/>
              <a:ext cx="453050" cy="332175"/>
            </a:xfrm>
            <a:custGeom>
              <a:avLst/>
              <a:gdLst/>
              <a:ahLst/>
              <a:cxnLst/>
              <a:rect l="l" t="t" r="r" b="b"/>
              <a:pathLst>
                <a:path w="18122" h="13287" extrusionOk="0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5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60" y="49"/>
                  </a:lnTo>
                  <a:lnTo>
                    <a:pt x="58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1" name="Google Shape;4251;p39"/>
            <p:cNvSpPr/>
            <p:nvPr/>
          </p:nvSpPr>
          <p:spPr>
            <a:xfrm>
              <a:off x="4642200" y="3730000"/>
              <a:ext cx="389550" cy="249150"/>
            </a:xfrm>
            <a:custGeom>
              <a:avLst/>
              <a:gdLst/>
              <a:ahLst/>
              <a:cxnLst/>
              <a:rect l="l" t="t" r="r" b="b"/>
              <a:pathLst>
                <a:path w="15582" h="9966" extrusionOk="0">
                  <a:moveTo>
                    <a:pt x="14752" y="1"/>
                  </a:moveTo>
                  <a:lnTo>
                    <a:pt x="14629" y="49"/>
                  </a:lnTo>
                  <a:lnTo>
                    <a:pt x="14507" y="98"/>
                  </a:lnTo>
                  <a:lnTo>
                    <a:pt x="14410" y="196"/>
                  </a:lnTo>
                  <a:lnTo>
                    <a:pt x="14336" y="294"/>
                  </a:lnTo>
                  <a:lnTo>
                    <a:pt x="14263" y="416"/>
                  </a:lnTo>
                  <a:lnTo>
                    <a:pt x="14239" y="538"/>
                  </a:lnTo>
                  <a:lnTo>
                    <a:pt x="14214" y="684"/>
                  </a:lnTo>
                  <a:lnTo>
                    <a:pt x="14239" y="831"/>
                  </a:lnTo>
                  <a:lnTo>
                    <a:pt x="14288" y="1002"/>
                  </a:lnTo>
                  <a:lnTo>
                    <a:pt x="11308" y="4372"/>
                  </a:lnTo>
                  <a:lnTo>
                    <a:pt x="11161" y="4323"/>
                  </a:lnTo>
                  <a:lnTo>
                    <a:pt x="11015" y="4299"/>
                  </a:lnTo>
                  <a:lnTo>
                    <a:pt x="10844" y="4323"/>
                  </a:lnTo>
                  <a:lnTo>
                    <a:pt x="10087" y="3005"/>
                  </a:lnTo>
                  <a:lnTo>
                    <a:pt x="10160" y="2907"/>
                  </a:lnTo>
                  <a:lnTo>
                    <a:pt x="10209" y="2809"/>
                  </a:lnTo>
                  <a:lnTo>
                    <a:pt x="10233" y="2687"/>
                  </a:lnTo>
                  <a:lnTo>
                    <a:pt x="10233" y="2565"/>
                  </a:lnTo>
                  <a:lnTo>
                    <a:pt x="10233" y="2418"/>
                  </a:lnTo>
                  <a:lnTo>
                    <a:pt x="10184" y="2296"/>
                  </a:lnTo>
                  <a:lnTo>
                    <a:pt x="10136" y="2174"/>
                  </a:lnTo>
                  <a:lnTo>
                    <a:pt x="10038" y="2077"/>
                  </a:lnTo>
                  <a:lnTo>
                    <a:pt x="9940" y="2003"/>
                  </a:lnTo>
                  <a:lnTo>
                    <a:pt x="9818" y="1930"/>
                  </a:lnTo>
                  <a:lnTo>
                    <a:pt x="9696" y="1906"/>
                  </a:lnTo>
                  <a:lnTo>
                    <a:pt x="9549" y="1881"/>
                  </a:lnTo>
                  <a:lnTo>
                    <a:pt x="9427" y="1906"/>
                  </a:lnTo>
                  <a:lnTo>
                    <a:pt x="9281" y="1930"/>
                  </a:lnTo>
                  <a:lnTo>
                    <a:pt x="9183" y="2003"/>
                  </a:lnTo>
                  <a:lnTo>
                    <a:pt x="9085" y="2077"/>
                  </a:lnTo>
                  <a:lnTo>
                    <a:pt x="8988" y="2174"/>
                  </a:lnTo>
                  <a:lnTo>
                    <a:pt x="8939" y="2296"/>
                  </a:lnTo>
                  <a:lnTo>
                    <a:pt x="8890" y="2418"/>
                  </a:lnTo>
                  <a:lnTo>
                    <a:pt x="8866" y="2565"/>
                  </a:lnTo>
                  <a:lnTo>
                    <a:pt x="8890" y="2663"/>
                  </a:lnTo>
                  <a:lnTo>
                    <a:pt x="8914" y="2785"/>
                  </a:lnTo>
                  <a:lnTo>
                    <a:pt x="8939" y="2883"/>
                  </a:lnTo>
                  <a:lnTo>
                    <a:pt x="8988" y="2956"/>
                  </a:lnTo>
                  <a:lnTo>
                    <a:pt x="6521" y="6668"/>
                  </a:lnTo>
                  <a:lnTo>
                    <a:pt x="6399" y="6644"/>
                  </a:lnTo>
                  <a:lnTo>
                    <a:pt x="6130" y="6644"/>
                  </a:lnTo>
                  <a:lnTo>
                    <a:pt x="5959" y="6717"/>
                  </a:lnTo>
                  <a:lnTo>
                    <a:pt x="4714" y="5398"/>
                  </a:lnTo>
                  <a:lnTo>
                    <a:pt x="4763" y="5252"/>
                  </a:lnTo>
                  <a:lnTo>
                    <a:pt x="4763" y="5105"/>
                  </a:lnTo>
                  <a:lnTo>
                    <a:pt x="4763" y="4958"/>
                  </a:lnTo>
                  <a:lnTo>
                    <a:pt x="4714" y="4836"/>
                  </a:lnTo>
                  <a:lnTo>
                    <a:pt x="4665" y="4714"/>
                  </a:lnTo>
                  <a:lnTo>
                    <a:pt x="4567" y="4617"/>
                  </a:lnTo>
                  <a:lnTo>
                    <a:pt x="4470" y="4543"/>
                  </a:lnTo>
                  <a:lnTo>
                    <a:pt x="4347" y="4470"/>
                  </a:lnTo>
                  <a:lnTo>
                    <a:pt x="4225" y="4446"/>
                  </a:lnTo>
                  <a:lnTo>
                    <a:pt x="4079" y="4421"/>
                  </a:lnTo>
                  <a:lnTo>
                    <a:pt x="3957" y="4446"/>
                  </a:lnTo>
                  <a:lnTo>
                    <a:pt x="3810" y="4470"/>
                  </a:lnTo>
                  <a:lnTo>
                    <a:pt x="3712" y="4543"/>
                  </a:lnTo>
                  <a:lnTo>
                    <a:pt x="3615" y="4617"/>
                  </a:lnTo>
                  <a:lnTo>
                    <a:pt x="3517" y="4714"/>
                  </a:lnTo>
                  <a:lnTo>
                    <a:pt x="3468" y="4836"/>
                  </a:lnTo>
                  <a:lnTo>
                    <a:pt x="3419" y="4958"/>
                  </a:lnTo>
                  <a:lnTo>
                    <a:pt x="3395" y="5105"/>
                  </a:lnTo>
                  <a:lnTo>
                    <a:pt x="3419" y="5276"/>
                  </a:lnTo>
                  <a:lnTo>
                    <a:pt x="3493" y="5447"/>
                  </a:lnTo>
                  <a:lnTo>
                    <a:pt x="49" y="9574"/>
                  </a:lnTo>
                  <a:lnTo>
                    <a:pt x="0" y="9648"/>
                  </a:lnTo>
                  <a:lnTo>
                    <a:pt x="0" y="9745"/>
                  </a:lnTo>
                  <a:lnTo>
                    <a:pt x="25" y="9843"/>
                  </a:lnTo>
                  <a:lnTo>
                    <a:pt x="98" y="9916"/>
                  </a:lnTo>
                  <a:lnTo>
                    <a:pt x="171" y="9965"/>
                  </a:lnTo>
                  <a:lnTo>
                    <a:pt x="244" y="9965"/>
                  </a:lnTo>
                  <a:lnTo>
                    <a:pt x="342" y="9941"/>
                  </a:lnTo>
                  <a:lnTo>
                    <a:pt x="440" y="9892"/>
                  </a:lnTo>
                  <a:lnTo>
                    <a:pt x="3859" y="5740"/>
                  </a:lnTo>
                  <a:lnTo>
                    <a:pt x="3981" y="5789"/>
                  </a:lnTo>
                  <a:lnTo>
                    <a:pt x="4079" y="5789"/>
                  </a:lnTo>
                  <a:lnTo>
                    <a:pt x="4225" y="5764"/>
                  </a:lnTo>
                  <a:lnTo>
                    <a:pt x="4347" y="5740"/>
                  </a:lnTo>
                  <a:lnTo>
                    <a:pt x="5642" y="7083"/>
                  </a:lnTo>
                  <a:lnTo>
                    <a:pt x="5617" y="7205"/>
                  </a:lnTo>
                  <a:lnTo>
                    <a:pt x="5617" y="7328"/>
                  </a:lnTo>
                  <a:lnTo>
                    <a:pt x="5617" y="7450"/>
                  </a:lnTo>
                  <a:lnTo>
                    <a:pt x="5666" y="7572"/>
                  </a:lnTo>
                  <a:lnTo>
                    <a:pt x="5740" y="7694"/>
                  </a:lnTo>
                  <a:lnTo>
                    <a:pt x="5813" y="7792"/>
                  </a:lnTo>
                  <a:lnTo>
                    <a:pt x="5910" y="7889"/>
                  </a:lnTo>
                  <a:lnTo>
                    <a:pt x="6033" y="7938"/>
                  </a:lnTo>
                  <a:lnTo>
                    <a:pt x="6155" y="7987"/>
                  </a:lnTo>
                  <a:lnTo>
                    <a:pt x="6301" y="8011"/>
                  </a:lnTo>
                  <a:lnTo>
                    <a:pt x="6448" y="7987"/>
                  </a:lnTo>
                  <a:lnTo>
                    <a:pt x="6570" y="7938"/>
                  </a:lnTo>
                  <a:lnTo>
                    <a:pt x="6692" y="7889"/>
                  </a:lnTo>
                  <a:lnTo>
                    <a:pt x="6790" y="7792"/>
                  </a:lnTo>
                  <a:lnTo>
                    <a:pt x="6863" y="7694"/>
                  </a:lnTo>
                  <a:lnTo>
                    <a:pt x="6936" y="7572"/>
                  </a:lnTo>
                  <a:lnTo>
                    <a:pt x="6961" y="7450"/>
                  </a:lnTo>
                  <a:lnTo>
                    <a:pt x="6985" y="7328"/>
                  </a:lnTo>
                  <a:lnTo>
                    <a:pt x="6961" y="7132"/>
                  </a:lnTo>
                  <a:lnTo>
                    <a:pt x="6887" y="6986"/>
                  </a:lnTo>
                  <a:lnTo>
                    <a:pt x="9403" y="3224"/>
                  </a:lnTo>
                  <a:lnTo>
                    <a:pt x="9549" y="3249"/>
                  </a:lnTo>
                  <a:lnTo>
                    <a:pt x="9647" y="3249"/>
                  </a:lnTo>
                  <a:lnTo>
                    <a:pt x="10429" y="4617"/>
                  </a:lnTo>
                  <a:lnTo>
                    <a:pt x="10355" y="4788"/>
                  </a:lnTo>
                  <a:lnTo>
                    <a:pt x="10331" y="4885"/>
                  </a:lnTo>
                  <a:lnTo>
                    <a:pt x="10331" y="4983"/>
                  </a:lnTo>
                  <a:lnTo>
                    <a:pt x="10331" y="5129"/>
                  </a:lnTo>
                  <a:lnTo>
                    <a:pt x="10380" y="5252"/>
                  </a:lnTo>
                  <a:lnTo>
                    <a:pt x="10429" y="5374"/>
                  </a:lnTo>
                  <a:lnTo>
                    <a:pt x="10526" y="5471"/>
                  </a:lnTo>
                  <a:lnTo>
                    <a:pt x="10624" y="5569"/>
                  </a:lnTo>
                  <a:lnTo>
                    <a:pt x="10746" y="5618"/>
                  </a:lnTo>
                  <a:lnTo>
                    <a:pt x="10868" y="5667"/>
                  </a:lnTo>
                  <a:lnTo>
                    <a:pt x="11137" y="5667"/>
                  </a:lnTo>
                  <a:lnTo>
                    <a:pt x="11284" y="5618"/>
                  </a:lnTo>
                  <a:lnTo>
                    <a:pt x="11381" y="5569"/>
                  </a:lnTo>
                  <a:lnTo>
                    <a:pt x="11479" y="5471"/>
                  </a:lnTo>
                  <a:lnTo>
                    <a:pt x="11577" y="5374"/>
                  </a:lnTo>
                  <a:lnTo>
                    <a:pt x="11625" y="5252"/>
                  </a:lnTo>
                  <a:lnTo>
                    <a:pt x="11674" y="5129"/>
                  </a:lnTo>
                  <a:lnTo>
                    <a:pt x="11699" y="4983"/>
                  </a:lnTo>
                  <a:lnTo>
                    <a:pt x="11674" y="4861"/>
                  </a:lnTo>
                  <a:lnTo>
                    <a:pt x="11650" y="4739"/>
                  </a:lnTo>
                  <a:lnTo>
                    <a:pt x="14654" y="1319"/>
                  </a:lnTo>
                  <a:lnTo>
                    <a:pt x="14776" y="1344"/>
                  </a:lnTo>
                  <a:lnTo>
                    <a:pt x="14898" y="1368"/>
                  </a:lnTo>
                  <a:lnTo>
                    <a:pt x="15045" y="1344"/>
                  </a:lnTo>
                  <a:lnTo>
                    <a:pt x="15167" y="1295"/>
                  </a:lnTo>
                  <a:lnTo>
                    <a:pt x="15289" y="1246"/>
                  </a:lnTo>
                  <a:lnTo>
                    <a:pt x="15387" y="1148"/>
                  </a:lnTo>
                  <a:lnTo>
                    <a:pt x="15460" y="1051"/>
                  </a:lnTo>
                  <a:lnTo>
                    <a:pt x="15533" y="953"/>
                  </a:lnTo>
                  <a:lnTo>
                    <a:pt x="15558" y="807"/>
                  </a:lnTo>
                  <a:lnTo>
                    <a:pt x="15582" y="684"/>
                  </a:lnTo>
                  <a:lnTo>
                    <a:pt x="15558" y="538"/>
                  </a:lnTo>
                  <a:lnTo>
                    <a:pt x="15533" y="416"/>
                  </a:lnTo>
                  <a:lnTo>
                    <a:pt x="15460" y="294"/>
                  </a:lnTo>
                  <a:lnTo>
                    <a:pt x="15387" y="196"/>
                  </a:lnTo>
                  <a:lnTo>
                    <a:pt x="15289" y="98"/>
                  </a:lnTo>
                  <a:lnTo>
                    <a:pt x="15167" y="49"/>
                  </a:lnTo>
                  <a:lnTo>
                    <a:pt x="1504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52" name="Google Shape;4252;p39"/>
          <p:cNvGrpSpPr/>
          <p:nvPr/>
        </p:nvGrpSpPr>
        <p:grpSpPr>
          <a:xfrm>
            <a:off x="4374925" y="3526999"/>
            <a:ext cx="222875" cy="211250"/>
            <a:chOff x="5300400" y="3670175"/>
            <a:chExt cx="421300" cy="399325"/>
          </a:xfrm>
          <a:solidFill>
            <a:srgbClr val="28209A"/>
          </a:solidFill>
        </p:grpSpPr>
        <p:sp>
          <p:nvSpPr>
            <p:cNvPr id="4253" name="Google Shape;4253;p39"/>
            <p:cNvSpPr/>
            <p:nvPr/>
          </p:nvSpPr>
          <p:spPr>
            <a:xfrm>
              <a:off x="5300400" y="3708025"/>
              <a:ext cx="421300" cy="267450"/>
            </a:xfrm>
            <a:custGeom>
              <a:avLst/>
              <a:gdLst/>
              <a:ahLst/>
              <a:cxnLst/>
              <a:rect l="l" t="t" r="r" b="b"/>
              <a:pathLst>
                <a:path w="16852" h="10698" extrusionOk="0">
                  <a:moveTo>
                    <a:pt x="16364" y="489"/>
                  </a:moveTo>
                  <a:lnTo>
                    <a:pt x="16364" y="10209"/>
                  </a:lnTo>
                  <a:lnTo>
                    <a:pt x="489" y="10209"/>
                  </a:lnTo>
                  <a:lnTo>
                    <a:pt x="489" y="489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196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0209"/>
                  </a:lnTo>
                  <a:lnTo>
                    <a:pt x="0" y="10307"/>
                  </a:lnTo>
                  <a:lnTo>
                    <a:pt x="25" y="10405"/>
                  </a:lnTo>
                  <a:lnTo>
                    <a:pt x="73" y="10478"/>
                  </a:lnTo>
                  <a:lnTo>
                    <a:pt x="122" y="10551"/>
                  </a:lnTo>
                  <a:lnTo>
                    <a:pt x="196" y="10600"/>
                  </a:lnTo>
                  <a:lnTo>
                    <a:pt x="293" y="10649"/>
                  </a:lnTo>
                  <a:lnTo>
                    <a:pt x="391" y="10673"/>
                  </a:lnTo>
                  <a:lnTo>
                    <a:pt x="489" y="10698"/>
                  </a:lnTo>
                  <a:lnTo>
                    <a:pt x="16364" y="10698"/>
                  </a:lnTo>
                  <a:lnTo>
                    <a:pt x="16461" y="10673"/>
                  </a:lnTo>
                  <a:lnTo>
                    <a:pt x="16559" y="10649"/>
                  </a:lnTo>
                  <a:lnTo>
                    <a:pt x="16657" y="10600"/>
                  </a:lnTo>
                  <a:lnTo>
                    <a:pt x="16730" y="10551"/>
                  </a:lnTo>
                  <a:lnTo>
                    <a:pt x="16779" y="10478"/>
                  </a:lnTo>
                  <a:lnTo>
                    <a:pt x="16828" y="10405"/>
                  </a:lnTo>
                  <a:lnTo>
                    <a:pt x="16852" y="10307"/>
                  </a:lnTo>
                  <a:lnTo>
                    <a:pt x="16852" y="10209"/>
                  </a:lnTo>
                  <a:lnTo>
                    <a:pt x="16852" y="489"/>
                  </a:lnTo>
                  <a:lnTo>
                    <a:pt x="16852" y="391"/>
                  </a:lnTo>
                  <a:lnTo>
                    <a:pt x="16828" y="293"/>
                  </a:lnTo>
                  <a:lnTo>
                    <a:pt x="16779" y="220"/>
                  </a:lnTo>
                  <a:lnTo>
                    <a:pt x="16730" y="147"/>
                  </a:lnTo>
                  <a:lnTo>
                    <a:pt x="16657" y="74"/>
                  </a:lnTo>
                  <a:lnTo>
                    <a:pt x="16559" y="25"/>
                  </a:lnTo>
                  <a:lnTo>
                    <a:pt x="1646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4" name="Google Shape;4254;p39"/>
            <p:cNvSpPr/>
            <p:nvPr/>
          </p:nvSpPr>
          <p:spPr>
            <a:xfrm>
              <a:off x="5498825" y="3670175"/>
              <a:ext cx="24450" cy="25650"/>
            </a:xfrm>
            <a:custGeom>
              <a:avLst/>
              <a:gdLst/>
              <a:ahLst/>
              <a:cxnLst/>
              <a:rect l="l" t="t" r="r" b="b"/>
              <a:pathLst>
                <a:path w="978" h="1026" extrusionOk="0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318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026"/>
                  </a:lnTo>
                  <a:lnTo>
                    <a:pt x="978" y="1026"/>
                  </a:lnTo>
                  <a:lnTo>
                    <a:pt x="978" y="489"/>
                  </a:lnTo>
                  <a:lnTo>
                    <a:pt x="978" y="391"/>
                  </a:lnTo>
                  <a:lnTo>
                    <a:pt x="929" y="318"/>
                  </a:lnTo>
                  <a:lnTo>
                    <a:pt x="904" y="220"/>
                  </a:lnTo>
                  <a:lnTo>
                    <a:pt x="831" y="147"/>
                  </a:lnTo>
                  <a:lnTo>
                    <a:pt x="758" y="98"/>
                  </a:lnTo>
                  <a:lnTo>
                    <a:pt x="684" y="49"/>
                  </a:lnTo>
                  <a:lnTo>
                    <a:pt x="587" y="25"/>
                  </a:lnTo>
                  <a:lnTo>
                    <a:pt x="48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5" name="Google Shape;4255;p39"/>
            <p:cNvSpPr/>
            <p:nvPr/>
          </p:nvSpPr>
          <p:spPr>
            <a:xfrm>
              <a:off x="5366325" y="3987675"/>
              <a:ext cx="61100" cy="81825"/>
            </a:xfrm>
            <a:custGeom>
              <a:avLst/>
              <a:gdLst/>
              <a:ahLst/>
              <a:cxnLst/>
              <a:rect l="l" t="t" r="r" b="b"/>
              <a:pathLst>
                <a:path w="2444" h="3273" extrusionOk="0">
                  <a:moveTo>
                    <a:pt x="1344" y="0"/>
                  </a:moveTo>
                  <a:lnTo>
                    <a:pt x="50" y="2565"/>
                  </a:lnTo>
                  <a:lnTo>
                    <a:pt x="25" y="2638"/>
                  </a:lnTo>
                  <a:lnTo>
                    <a:pt x="1" y="2736"/>
                  </a:lnTo>
                  <a:lnTo>
                    <a:pt x="1" y="2833"/>
                  </a:lnTo>
                  <a:lnTo>
                    <a:pt x="25" y="2931"/>
                  </a:lnTo>
                  <a:lnTo>
                    <a:pt x="74" y="3004"/>
                  </a:lnTo>
                  <a:lnTo>
                    <a:pt x="123" y="3102"/>
                  </a:lnTo>
                  <a:lnTo>
                    <a:pt x="196" y="3151"/>
                  </a:lnTo>
                  <a:lnTo>
                    <a:pt x="269" y="3224"/>
                  </a:lnTo>
                  <a:lnTo>
                    <a:pt x="392" y="3248"/>
                  </a:lnTo>
                  <a:lnTo>
                    <a:pt x="489" y="3273"/>
                  </a:lnTo>
                  <a:lnTo>
                    <a:pt x="636" y="3248"/>
                  </a:lnTo>
                  <a:lnTo>
                    <a:pt x="758" y="3200"/>
                  </a:lnTo>
                  <a:lnTo>
                    <a:pt x="856" y="3102"/>
                  </a:lnTo>
                  <a:lnTo>
                    <a:pt x="929" y="3004"/>
                  </a:lnTo>
                  <a:lnTo>
                    <a:pt x="244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6" name="Google Shape;4256;p39"/>
            <p:cNvSpPr/>
            <p:nvPr/>
          </p:nvSpPr>
          <p:spPr>
            <a:xfrm>
              <a:off x="5594700" y="3987675"/>
              <a:ext cx="61075" cy="81825"/>
            </a:xfrm>
            <a:custGeom>
              <a:avLst/>
              <a:gdLst/>
              <a:ahLst/>
              <a:cxnLst/>
              <a:rect l="l" t="t" r="r" b="b"/>
              <a:pathLst>
                <a:path w="2443" h="3273" extrusionOk="0">
                  <a:moveTo>
                    <a:pt x="0" y="0"/>
                  </a:moveTo>
                  <a:lnTo>
                    <a:pt x="1514" y="3004"/>
                  </a:lnTo>
                  <a:lnTo>
                    <a:pt x="1588" y="3102"/>
                  </a:lnTo>
                  <a:lnTo>
                    <a:pt x="1685" y="3200"/>
                  </a:lnTo>
                  <a:lnTo>
                    <a:pt x="1807" y="3248"/>
                  </a:lnTo>
                  <a:lnTo>
                    <a:pt x="1954" y="3273"/>
                  </a:lnTo>
                  <a:lnTo>
                    <a:pt x="2052" y="3248"/>
                  </a:lnTo>
                  <a:lnTo>
                    <a:pt x="2174" y="3224"/>
                  </a:lnTo>
                  <a:lnTo>
                    <a:pt x="2247" y="3151"/>
                  </a:lnTo>
                  <a:lnTo>
                    <a:pt x="2320" y="3102"/>
                  </a:lnTo>
                  <a:lnTo>
                    <a:pt x="2369" y="3004"/>
                  </a:lnTo>
                  <a:lnTo>
                    <a:pt x="2418" y="2931"/>
                  </a:lnTo>
                  <a:lnTo>
                    <a:pt x="2442" y="2833"/>
                  </a:lnTo>
                  <a:lnTo>
                    <a:pt x="2442" y="2736"/>
                  </a:lnTo>
                  <a:lnTo>
                    <a:pt x="2418" y="2638"/>
                  </a:lnTo>
                  <a:lnTo>
                    <a:pt x="2393" y="2565"/>
                  </a:lnTo>
                  <a:lnTo>
                    <a:pt x="109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7" name="Google Shape;4257;p39"/>
            <p:cNvSpPr/>
            <p:nvPr/>
          </p:nvSpPr>
          <p:spPr>
            <a:xfrm>
              <a:off x="5324825" y="3732450"/>
              <a:ext cx="372475" cy="218600"/>
            </a:xfrm>
            <a:custGeom>
              <a:avLst/>
              <a:gdLst/>
              <a:ahLst/>
              <a:cxnLst/>
              <a:rect l="l" t="t" r="r" b="b"/>
              <a:pathLst>
                <a:path w="14899" h="8744" extrusionOk="0">
                  <a:moveTo>
                    <a:pt x="12578" y="1319"/>
                  </a:moveTo>
                  <a:lnTo>
                    <a:pt x="12676" y="1344"/>
                  </a:lnTo>
                  <a:lnTo>
                    <a:pt x="12749" y="1392"/>
                  </a:lnTo>
                  <a:lnTo>
                    <a:pt x="12822" y="1441"/>
                  </a:lnTo>
                  <a:lnTo>
                    <a:pt x="12895" y="1515"/>
                  </a:lnTo>
                  <a:lnTo>
                    <a:pt x="12920" y="1612"/>
                  </a:lnTo>
                  <a:lnTo>
                    <a:pt x="12969" y="1710"/>
                  </a:lnTo>
                  <a:lnTo>
                    <a:pt x="12969" y="1808"/>
                  </a:lnTo>
                  <a:lnTo>
                    <a:pt x="12969" y="4079"/>
                  </a:lnTo>
                  <a:lnTo>
                    <a:pt x="12969" y="4177"/>
                  </a:lnTo>
                  <a:lnTo>
                    <a:pt x="12920" y="4274"/>
                  </a:lnTo>
                  <a:lnTo>
                    <a:pt x="12895" y="4348"/>
                  </a:lnTo>
                  <a:lnTo>
                    <a:pt x="12822" y="4421"/>
                  </a:lnTo>
                  <a:lnTo>
                    <a:pt x="12749" y="4470"/>
                  </a:lnTo>
                  <a:lnTo>
                    <a:pt x="12676" y="4519"/>
                  </a:lnTo>
                  <a:lnTo>
                    <a:pt x="12578" y="4543"/>
                  </a:lnTo>
                  <a:lnTo>
                    <a:pt x="12480" y="4567"/>
                  </a:lnTo>
                  <a:lnTo>
                    <a:pt x="12383" y="4543"/>
                  </a:lnTo>
                  <a:lnTo>
                    <a:pt x="12285" y="4519"/>
                  </a:lnTo>
                  <a:lnTo>
                    <a:pt x="12212" y="4470"/>
                  </a:lnTo>
                  <a:lnTo>
                    <a:pt x="12138" y="4421"/>
                  </a:lnTo>
                  <a:lnTo>
                    <a:pt x="12065" y="4348"/>
                  </a:lnTo>
                  <a:lnTo>
                    <a:pt x="12041" y="4274"/>
                  </a:lnTo>
                  <a:lnTo>
                    <a:pt x="11992" y="4177"/>
                  </a:lnTo>
                  <a:lnTo>
                    <a:pt x="11992" y="4079"/>
                  </a:lnTo>
                  <a:lnTo>
                    <a:pt x="11992" y="3004"/>
                  </a:lnTo>
                  <a:lnTo>
                    <a:pt x="7986" y="7010"/>
                  </a:lnTo>
                  <a:lnTo>
                    <a:pt x="7913" y="7059"/>
                  </a:lnTo>
                  <a:lnTo>
                    <a:pt x="7815" y="7107"/>
                  </a:lnTo>
                  <a:lnTo>
                    <a:pt x="7742" y="7132"/>
                  </a:lnTo>
                  <a:lnTo>
                    <a:pt x="7644" y="7156"/>
                  </a:lnTo>
                  <a:lnTo>
                    <a:pt x="7547" y="7132"/>
                  </a:lnTo>
                  <a:lnTo>
                    <a:pt x="7449" y="7107"/>
                  </a:lnTo>
                  <a:lnTo>
                    <a:pt x="7376" y="7059"/>
                  </a:lnTo>
                  <a:lnTo>
                    <a:pt x="7303" y="7010"/>
                  </a:lnTo>
                  <a:lnTo>
                    <a:pt x="5349" y="5056"/>
                  </a:lnTo>
                  <a:lnTo>
                    <a:pt x="2760" y="7620"/>
                  </a:lnTo>
                  <a:lnTo>
                    <a:pt x="2687" y="7694"/>
                  </a:lnTo>
                  <a:lnTo>
                    <a:pt x="2613" y="7742"/>
                  </a:lnTo>
                  <a:lnTo>
                    <a:pt x="2516" y="7767"/>
                  </a:lnTo>
                  <a:lnTo>
                    <a:pt x="2320" y="7767"/>
                  </a:lnTo>
                  <a:lnTo>
                    <a:pt x="2247" y="7742"/>
                  </a:lnTo>
                  <a:lnTo>
                    <a:pt x="2149" y="7694"/>
                  </a:lnTo>
                  <a:lnTo>
                    <a:pt x="2076" y="7620"/>
                  </a:lnTo>
                  <a:lnTo>
                    <a:pt x="2003" y="7547"/>
                  </a:lnTo>
                  <a:lnTo>
                    <a:pt x="1978" y="7474"/>
                  </a:lnTo>
                  <a:lnTo>
                    <a:pt x="1929" y="7376"/>
                  </a:lnTo>
                  <a:lnTo>
                    <a:pt x="1929" y="7278"/>
                  </a:lnTo>
                  <a:lnTo>
                    <a:pt x="1929" y="7205"/>
                  </a:lnTo>
                  <a:lnTo>
                    <a:pt x="1978" y="7107"/>
                  </a:lnTo>
                  <a:lnTo>
                    <a:pt x="2003" y="7010"/>
                  </a:lnTo>
                  <a:lnTo>
                    <a:pt x="2076" y="6936"/>
                  </a:lnTo>
                  <a:lnTo>
                    <a:pt x="5007" y="4006"/>
                  </a:lnTo>
                  <a:lnTo>
                    <a:pt x="5080" y="3957"/>
                  </a:lnTo>
                  <a:lnTo>
                    <a:pt x="5153" y="3908"/>
                  </a:lnTo>
                  <a:lnTo>
                    <a:pt x="5251" y="3884"/>
                  </a:lnTo>
                  <a:lnTo>
                    <a:pt x="5446" y="3884"/>
                  </a:lnTo>
                  <a:lnTo>
                    <a:pt x="5520" y="3908"/>
                  </a:lnTo>
                  <a:lnTo>
                    <a:pt x="5617" y="3957"/>
                  </a:lnTo>
                  <a:lnTo>
                    <a:pt x="5691" y="4006"/>
                  </a:lnTo>
                  <a:lnTo>
                    <a:pt x="7644" y="5960"/>
                  </a:lnTo>
                  <a:lnTo>
                    <a:pt x="11332" y="2296"/>
                  </a:lnTo>
                  <a:lnTo>
                    <a:pt x="10209" y="2296"/>
                  </a:lnTo>
                  <a:lnTo>
                    <a:pt x="10111" y="2272"/>
                  </a:lnTo>
                  <a:lnTo>
                    <a:pt x="10013" y="2247"/>
                  </a:lnTo>
                  <a:lnTo>
                    <a:pt x="9916" y="2198"/>
                  </a:lnTo>
                  <a:lnTo>
                    <a:pt x="9843" y="2150"/>
                  </a:lnTo>
                  <a:lnTo>
                    <a:pt x="9794" y="2076"/>
                  </a:lnTo>
                  <a:lnTo>
                    <a:pt x="9745" y="1979"/>
                  </a:lnTo>
                  <a:lnTo>
                    <a:pt x="9720" y="1905"/>
                  </a:lnTo>
                  <a:lnTo>
                    <a:pt x="9720" y="1808"/>
                  </a:lnTo>
                  <a:lnTo>
                    <a:pt x="9720" y="1710"/>
                  </a:lnTo>
                  <a:lnTo>
                    <a:pt x="9745" y="1612"/>
                  </a:lnTo>
                  <a:lnTo>
                    <a:pt x="9794" y="1515"/>
                  </a:lnTo>
                  <a:lnTo>
                    <a:pt x="9843" y="1441"/>
                  </a:lnTo>
                  <a:lnTo>
                    <a:pt x="9916" y="1392"/>
                  </a:lnTo>
                  <a:lnTo>
                    <a:pt x="10013" y="1344"/>
                  </a:lnTo>
                  <a:lnTo>
                    <a:pt x="10111" y="1319"/>
                  </a:lnTo>
                  <a:close/>
                  <a:moveTo>
                    <a:pt x="0" y="0"/>
                  </a:moveTo>
                  <a:lnTo>
                    <a:pt x="0" y="8744"/>
                  </a:lnTo>
                  <a:lnTo>
                    <a:pt x="14898" y="8744"/>
                  </a:lnTo>
                  <a:lnTo>
                    <a:pt x="1489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58" name="Google Shape;4258;p39"/>
          <p:cNvSpPr/>
          <p:nvPr/>
        </p:nvSpPr>
        <p:spPr>
          <a:xfrm>
            <a:off x="4918724" y="3519389"/>
            <a:ext cx="248083" cy="248070"/>
          </a:xfrm>
          <a:custGeom>
            <a:avLst/>
            <a:gdLst/>
            <a:ahLst/>
            <a:cxnLst/>
            <a:rect l="l" t="t" r="r" b="b"/>
            <a:pathLst>
              <a:path w="18758" h="18757" extrusionOk="0">
                <a:moveTo>
                  <a:pt x="10039" y="2467"/>
                </a:moveTo>
                <a:lnTo>
                  <a:pt x="10380" y="2491"/>
                </a:lnTo>
                <a:lnTo>
                  <a:pt x="10674" y="2516"/>
                </a:lnTo>
                <a:lnTo>
                  <a:pt x="10869" y="2540"/>
                </a:lnTo>
                <a:lnTo>
                  <a:pt x="10967" y="2564"/>
                </a:lnTo>
                <a:lnTo>
                  <a:pt x="10991" y="2589"/>
                </a:lnTo>
                <a:lnTo>
                  <a:pt x="10967" y="2638"/>
                </a:lnTo>
                <a:lnTo>
                  <a:pt x="10893" y="2784"/>
                </a:lnTo>
                <a:lnTo>
                  <a:pt x="10771" y="2955"/>
                </a:lnTo>
                <a:lnTo>
                  <a:pt x="10600" y="3151"/>
                </a:lnTo>
                <a:lnTo>
                  <a:pt x="10405" y="3322"/>
                </a:lnTo>
                <a:lnTo>
                  <a:pt x="10209" y="3468"/>
                </a:lnTo>
                <a:lnTo>
                  <a:pt x="10039" y="3590"/>
                </a:lnTo>
                <a:lnTo>
                  <a:pt x="9941" y="3615"/>
                </a:lnTo>
                <a:lnTo>
                  <a:pt x="9843" y="3639"/>
                </a:lnTo>
                <a:lnTo>
                  <a:pt x="9745" y="3663"/>
                </a:lnTo>
                <a:lnTo>
                  <a:pt x="9648" y="3737"/>
                </a:lnTo>
                <a:lnTo>
                  <a:pt x="9550" y="3810"/>
                </a:lnTo>
                <a:lnTo>
                  <a:pt x="9452" y="3883"/>
                </a:lnTo>
                <a:lnTo>
                  <a:pt x="9355" y="3957"/>
                </a:lnTo>
                <a:lnTo>
                  <a:pt x="9257" y="3981"/>
                </a:lnTo>
                <a:lnTo>
                  <a:pt x="9159" y="4005"/>
                </a:lnTo>
                <a:lnTo>
                  <a:pt x="9086" y="4005"/>
                </a:lnTo>
                <a:lnTo>
                  <a:pt x="8988" y="4054"/>
                </a:lnTo>
                <a:lnTo>
                  <a:pt x="8866" y="4128"/>
                </a:lnTo>
                <a:lnTo>
                  <a:pt x="8793" y="4201"/>
                </a:lnTo>
                <a:lnTo>
                  <a:pt x="8695" y="4274"/>
                </a:lnTo>
                <a:lnTo>
                  <a:pt x="8598" y="4323"/>
                </a:lnTo>
                <a:lnTo>
                  <a:pt x="8500" y="4372"/>
                </a:lnTo>
                <a:lnTo>
                  <a:pt x="8304" y="4372"/>
                </a:lnTo>
                <a:lnTo>
                  <a:pt x="8207" y="4323"/>
                </a:lnTo>
                <a:lnTo>
                  <a:pt x="8109" y="4274"/>
                </a:lnTo>
                <a:lnTo>
                  <a:pt x="8036" y="4201"/>
                </a:lnTo>
                <a:lnTo>
                  <a:pt x="7963" y="4103"/>
                </a:lnTo>
                <a:lnTo>
                  <a:pt x="7938" y="4005"/>
                </a:lnTo>
                <a:lnTo>
                  <a:pt x="7963" y="3908"/>
                </a:lnTo>
                <a:lnTo>
                  <a:pt x="8036" y="3810"/>
                </a:lnTo>
                <a:lnTo>
                  <a:pt x="8109" y="3712"/>
                </a:lnTo>
                <a:lnTo>
                  <a:pt x="8158" y="3615"/>
                </a:lnTo>
                <a:lnTo>
                  <a:pt x="8207" y="3517"/>
                </a:lnTo>
                <a:lnTo>
                  <a:pt x="8207" y="3419"/>
                </a:lnTo>
                <a:lnTo>
                  <a:pt x="8182" y="3273"/>
                </a:lnTo>
                <a:lnTo>
                  <a:pt x="8158" y="3199"/>
                </a:lnTo>
                <a:lnTo>
                  <a:pt x="8109" y="3151"/>
                </a:lnTo>
                <a:lnTo>
                  <a:pt x="8060" y="3102"/>
                </a:lnTo>
                <a:lnTo>
                  <a:pt x="7987" y="3077"/>
                </a:lnTo>
                <a:lnTo>
                  <a:pt x="7840" y="3053"/>
                </a:lnTo>
                <a:lnTo>
                  <a:pt x="7669" y="3028"/>
                </a:lnTo>
                <a:lnTo>
                  <a:pt x="7596" y="2980"/>
                </a:lnTo>
                <a:lnTo>
                  <a:pt x="7547" y="2955"/>
                </a:lnTo>
                <a:lnTo>
                  <a:pt x="7523" y="2906"/>
                </a:lnTo>
                <a:lnTo>
                  <a:pt x="7547" y="2833"/>
                </a:lnTo>
                <a:lnTo>
                  <a:pt x="7572" y="2760"/>
                </a:lnTo>
                <a:lnTo>
                  <a:pt x="7645" y="2662"/>
                </a:lnTo>
                <a:lnTo>
                  <a:pt x="7694" y="2638"/>
                </a:lnTo>
                <a:lnTo>
                  <a:pt x="7792" y="2589"/>
                </a:lnTo>
                <a:lnTo>
                  <a:pt x="8036" y="2540"/>
                </a:lnTo>
                <a:lnTo>
                  <a:pt x="8329" y="2491"/>
                </a:lnTo>
                <a:lnTo>
                  <a:pt x="8671" y="2467"/>
                </a:lnTo>
                <a:close/>
                <a:moveTo>
                  <a:pt x="11455" y="4763"/>
                </a:moveTo>
                <a:lnTo>
                  <a:pt x="11528" y="4787"/>
                </a:lnTo>
                <a:lnTo>
                  <a:pt x="11577" y="4811"/>
                </a:lnTo>
                <a:lnTo>
                  <a:pt x="11626" y="4885"/>
                </a:lnTo>
                <a:lnTo>
                  <a:pt x="11650" y="4958"/>
                </a:lnTo>
                <a:lnTo>
                  <a:pt x="11626" y="5031"/>
                </a:lnTo>
                <a:lnTo>
                  <a:pt x="11577" y="5153"/>
                </a:lnTo>
                <a:lnTo>
                  <a:pt x="11528" y="5251"/>
                </a:lnTo>
                <a:lnTo>
                  <a:pt x="11455" y="5324"/>
                </a:lnTo>
                <a:lnTo>
                  <a:pt x="11357" y="5398"/>
                </a:lnTo>
                <a:lnTo>
                  <a:pt x="11260" y="5471"/>
                </a:lnTo>
                <a:lnTo>
                  <a:pt x="11162" y="5520"/>
                </a:lnTo>
                <a:lnTo>
                  <a:pt x="10991" y="5520"/>
                </a:lnTo>
                <a:lnTo>
                  <a:pt x="10942" y="5471"/>
                </a:lnTo>
                <a:lnTo>
                  <a:pt x="10893" y="5398"/>
                </a:lnTo>
                <a:lnTo>
                  <a:pt x="10869" y="5324"/>
                </a:lnTo>
                <a:lnTo>
                  <a:pt x="10893" y="5251"/>
                </a:lnTo>
                <a:lnTo>
                  <a:pt x="10942" y="5153"/>
                </a:lnTo>
                <a:lnTo>
                  <a:pt x="10991" y="5031"/>
                </a:lnTo>
                <a:lnTo>
                  <a:pt x="11064" y="4958"/>
                </a:lnTo>
                <a:lnTo>
                  <a:pt x="11162" y="4885"/>
                </a:lnTo>
                <a:lnTo>
                  <a:pt x="11260" y="4811"/>
                </a:lnTo>
                <a:lnTo>
                  <a:pt x="11357" y="4787"/>
                </a:lnTo>
                <a:lnTo>
                  <a:pt x="11455" y="4763"/>
                </a:lnTo>
                <a:close/>
                <a:moveTo>
                  <a:pt x="16437" y="12260"/>
                </a:moveTo>
                <a:lnTo>
                  <a:pt x="16511" y="12285"/>
                </a:lnTo>
                <a:lnTo>
                  <a:pt x="16535" y="12334"/>
                </a:lnTo>
                <a:lnTo>
                  <a:pt x="16559" y="12407"/>
                </a:lnTo>
                <a:lnTo>
                  <a:pt x="16584" y="12578"/>
                </a:lnTo>
                <a:lnTo>
                  <a:pt x="16584" y="12651"/>
                </a:lnTo>
                <a:lnTo>
                  <a:pt x="16535" y="12749"/>
                </a:lnTo>
                <a:lnTo>
                  <a:pt x="16486" y="12871"/>
                </a:lnTo>
                <a:lnTo>
                  <a:pt x="16413" y="12944"/>
                </a:lnTo>
                <a:lnTo>
                  <a:pt x="16340" y="13042"/>
                </a:lnTo>
                <a:lnTo>
                  <a:pt x="16266" y="13140"/>
                </a:lnTo>
                <a:lnTo>
                  <a:pt x="16218" y="13237"/>
                </a:lnTo>
                <a:lnTo>
                  <a:pt x="16218" y="13335"/>
                </a:lnTo>
                <a:lnTo>
                  <a:pt x="16193" y="13482"/>
                </a:lnTo>
                <a:lnTo>
                  <a:pt x="16144" y="13555"/>
                </a:lnTo>
                <a:lnTo>
                  <a:pt x="16120" y="13628"/>
                </a:lnTo>
                <a:lnTo>
                  <a:pt x="16071" y="13653"/>
                </a:lnTo>
                <a:lnTo>
                  <a:pt x="15973" y="13653"/>
                </a:lnTo>
                <a:lnTo>
                  <a:pt x="15924" y="13628"/>
                </a:lnTo>
                <a:lnTo>
                  <a:pt x="15900" y="13555"/>
                </a:lnTo>
                <a:lnTo>
                  <a:pt x="15851" y="13433"/>
                </a:lnTo>
                <a:lnTo>
                  <a:pt x="15851" y="13286"/>
                </a:lnTo>
                <a:lnTo>
                  <a:pt x="15827" y="13140"/>
                </a:lnTo>
                <a:lnTo>
                  <a:pt x="15851" y="12969"/>
                </a:lnTo>
                <a:lnTo>
                  <a:pt x="15924" y="12798"/>
                </a:lnTo>
                <a:lnTo>
                  <a:pt x="15998" y="12627"/>
                </a:lnTo>
                <a:lnTo>
                  <a:pt x="16120" y="12480"/>
                </a:lnTo>
                <a:lnTo>
                  <a:pt x="16242" y="12383"/>
                </a:lnTo>
                <a:lnTo>
                  <a:pt x="16340" y="12309"/>
                </a:lnTo>
                <a:lnTo>
                  <a:pt x="16437" y="12260"/>
                </a:lnTo>
                <a:close/>
                <a:moveTo>
                  <a:pt x="13922" y="3615"/>
                </a:moveTo>
                <a:lnTo>
                  <a:pt x="14239" y="3639"/>
                </a:lnTo>
                <a:lnTo>
                  <a:pt x="14483" y="3639"/>
                </a:lnTo>
                <a:lnTo>
                  <a:pt x="14679" y="3688"/>
                </a:lnTo>
                <a:lnTo>
                  <a:pt x="14777" y="3712"/>
                </a:lnTo>
                <a:lnTo>
                  <a:pt x="14825" y="3737"/>
                </a:lnTo>
                <a:lnTo>
                  <a:pt x="14874" y="3761"/>
                </a:lnTo>
                <a:lnTo>
                  <a:pt x="14923" y="3737"/>
                </a:lnTo>
                <a:lnTo>
                  <a:pt x="14972" y="3712"/>
                </a:lnTo>
                <a:lnTo>
                  <a:pt x="15045" y="3688"/>
                </a:lnTo>
                <a:lnTo>
                  <a:pt x="15143" y="3663"/>
                </a:lnTo>
                <a:lnTo>
                  <a:pt x="15485" y="3639"/>
                </a:lnTo>
                <a:lnTo>
                  <a:pt x="15900" y="4103"/>
                </a:lnTo>
                <a:lnTo>
                  <a:pt x="16291" y="4616"/>
                </a:lnTo>
                <a:lnTo>
                  <a:pt x="16633" y="5153"/>
                </a:lnTo>
                <a:lnTo>
                  <a:pt x="16926" y="5715"/>
                </a:lnTo>
                <a:lnTo>
                  <a:pt x="17194" y="6301"/>
                </a:lnTo>
                <a:lnTo>
                  <a:pt x="17390" y="6912"/>
                </a:lnTo>
                <a:lnTo>
                  <a:pt x="17561" y="7547"/>
                </a:lnTo>
                <a:lnTo>
                  <a:pt x="17683" y="8182"/>
                </a:lnTo>
                <a:lnTo>
                  <a:pt x="17414" y="8157"/>
                </a:lnTo>
                <a:lnTo>
                  <a:pt x="17317" y="8133"/>
                </a:lnTo>
                <a:lnTo>
                  <a:pt x="17268" y="8084"/>
                </a:lnTo>
                <a:lnTo>
                  <a:pt x="17219" y="8060"/>
                </a:lnTo>
                <a:lnTo>
                  <a:pt x="17146" y="8035"/>
                </a:lnTo>
                <a:lnTo>
                  <a:pt x="16975" y="8011"/>
                </a:lnTo>
                <a:lnTo>
                  <a:pt x="16877" y="7986"/>
                </a:lnTo>
                <a:lnTo>
                  <a:pt x="16779" y="7938"/>
                </a:lnTo>
                <a:lnTo>
                  <a:pt x="16682" y="7889"/>
                </a:lnTo>
                <a:lnTo>
                  <a:pt x="16584" y="7815"/>
                </a:lnTo>
                <a:lnTo>
                  <a:pt x="16511" y="7742"/>
                </a:lnTo>
                <a:lnTo>
                  <a:pt x="16437" y="7693"/>
                </a:lnTo>
                <a:lnTo>
                  <a:pt x="16364" y="7693"/>
                </a:lnTo>
                <a:lnTo>
                  <a:pt x="16315" y="7718"/>
                </a:lnTo>
                <a:lnTo>
                  <a:pt x="16291" y="7767"/>
                </a:lnTo>
                <a:lnTo>
                  <a:pt x="16291" y="7840"/>
                </a:lnTo>
                <a:lnTo>
                  <a:pt x="16340" y="7913"/>
                </a:lnTo>
                <a:lnTo>
                  <a:pt x="16413" y="8011"/>
                </a:lnTo>
                <a:lnTo>
                  <a:pt x="16486" y="8084"/>
                </a:lnTo>
                <a:lnTo>
                  <a:pt x="16584" y="8133"/>
                </a:lnTo>
                <a:lnTo>
                  <a:pt x="16706" y="8182"/>
                </a:lnTo>
                <a:lnTo>
                  <a:pt x="16779" y="8182"/>
                </a:lnTo>
                <a:lnTo>
                  <a:pt x="16877" y="8206"/>
                </a:lnTo>
                <a:lnTo>
                  <a:pt x="16975" y="8255"/>
                </a:lnTo>
                <a:lnTo>
                  <a:pt x="17072" y="8304"/>
                </a:lnTo>
                <a:lnTo>
                  <a:pt x="17170" y="8377"/>
                </a:lnTo>
                <a:lnTo>
                  <a:pt x="17194" y="8426"/>
                </a:lnTo>
                <a:lnTo>
                  <a:pt x="17219" y="8475"/>
                </a:lnTo>
                <a:lnTo>
                  <a:pt x="17194" y="8621"/>
                </a:lnTo>
                <a:lnTo>
                  <a:pt x="17097" y="8792"/>
                </a:lnTo>
                <a:lnTo>
                  <a:pt x="16975" y="8963"/>
                </a:lnTo>
                <a:lnTo>
                  <a:pt x="16804" y="9110"/>
                </a:lnTo>
                <a:lnTo>
                  <a:pt x="16657" y="9232"/>
                </a:lnTo>
                <a:lnTo>
                  <a:pt x="16511" y="9305"/>
                </a:lnTo>
                <a:lnTo>
                  <a:pt x="16413" y="9330"/>
                </a:lnTo>
                <a:lnTo>
                  <a:pt x="16242" y="9354"/>
                </a:lnTo>
                <a:lnTo>
                  <a:pt x="16169" y="9378"/>
                </a:lnTo>
                <a:lnTo>
                  <a:pt x="16120" y="9427"/>
                </a:lnTo>
                <a:lnTo>
                  <a:pt x="16071" y="9452"/>
                </a:lnTo>
                <a:lnTo>
                  <a:pt x="16022" y="9476"/>
                </a:lnTo>
                <a:lnTo>
                  <a:pt x="15973" y="9452"/>
                </a:lnTo>
                <a:lnTo>
                  <a:pt x="15924" y="9427"/>
                </a:lnTo>
                <a:lnTo>
                  <a:pt x="15900" y="9378"/>
                </a:lnTo>
                <a:lnTo>
                  <a:pt x="15851" y="9305"/>
                </a:lnTo>
                <a:lnTo>
                  <a:pt x="15827" y="9134"/>
                </a:lnTo>
                <a:lnTo>
                  <a:pt x="15802" y="9037"/>
                </a:lnTo>
                <a:lnTo>
                  <a:pt x="15729" y="8890"/>
                </a:lnTo>
                <a:lnTo>
                  <a:pt x="15607" y="8743"/>
                </a:lnTo>
                <a:lnTo>
                  <a:pt x="15460" y="8573"/>
                </a:lnTo>
                <a:lnTo>
                  <a:pt x="15314" y="8402"/>
                </a:lnTo>
                <a:lnTo>
                  <a:pt x="15192" y="8255"/>
                </a:lnTo>
                <a:lnTo>
                  <a:pt x="15094" y="8108"/>
                </a:lnTo>
                <a:lnTo>
                  <a:pt x="15070" y="8011"/>
                </a:lnTo>
                <a:lnTo>
                  <a:pt x="15070" y="7938"/>
                </a:lnTo>
                <a:lnTo>
                  <a:pt x="15045" y="7889"/>
                </a:lnTo>
                <a:lnTo>
                  <a:pt x="15021" y="7889"/>
                </a:lnTo>
                <a:lnTo>
                  <a:pt x="14972" y="7913"/>
                </a:lnTo>
                <a:lnTo>
                  <a:pt x="14948" y="7962"/>
                </a:lnTo>
                <a:lnTo>
                  <a:pt x="14899" y="8035"/>
                </a:lnTo>
                <a:lnTo>
                  <a:pt x="14874" y="8182"/>
                </a:lnTo>
                <a:lnTo>
                  <a:pt x="14899" y="8279"/>
                </a:lnTo>
                <a:lnTo>
                  <a:pt x="14972" y="8402"/>
                </a:lnTo>
                <a:lnTo>
                  <a:pt x="15045" y="8548"/>
                </a:lnTo>
                <a:lnTo>
                  <a:pt x="15167" y="8670"/>
                </a:lnTo>
                <a:lnTo>
                  <a:pt x="15265" y="8792"/>
                </a:lnTo>
                <a:lnTo>
                  <a:pt x="15363" y="8914"/>
                </a:lnTo>
                <a:lnTo>
                  <a:pt x="15436" y="9037"/>
                </a:lnTo>
                <a:lnTo>
                  <a:pt x="15460" y="9134"/>
                </a:lnTo>
                <a:lnTo>
                  <a:pt x="15460" y="9232"/>
                </a:lnTo>
                <a:lnTo>
                  <a:pt x="15509" y="9330"/>
                </a:lnTo>
                <a:lnTo>
                  <a:pt x="15558" y="9427"/>
                </a:lnTo>
                <a:lnTo>
                  <a:pt x="15631" y="9525"/>
                </a:lnTo>
                <a:lnTo>
                  <a:pt x="15753" y="9598"/>
                </a:lnTo>
                <a:lnTo>
                  <a:pt x="15900" y="9647"/>
                </a:lnTo>
                <a:lnTo>
                  <a:pt x="16047" y="9696"/>
                </a:lnTo>
                <a:lnTo>
                  <a:pt x="16218" y="9720"/>
                </a:lnTo>
                <a:lnTo>
                  <a:pt x="16364" y="9720"/>
                </a:lnTo>
                <a:lnTo>
                  <a:pt x="16486" y="9769"/>
                </a:lnTo>
                <a:lnTo>
                  <a:pt x="16559" y="9818"/>
                </a:lnTo>
                <a:lnTo>
                  <a:pt x="16584" y="9867"/>
                </a:lnTo>
                <a:lnTo>
                  <a:pt x="16584" y="9916"/>
                </a:lnTo>
                <a:lnTo>
                  <a:pt x="16559" y="10013"/>
                </a:lnTo>
                <a:lnTo>
                  <a:pt x="16437" y="10209"/>
                </a:lnTo>
                <a:lnTo>
                  <a:pt x="16242" y="10429"/>
                </a:lnTo>
                <a:lnTo>
                  <a:pt x="16022" y="10673"/>
                </a:lnTo>
                <a:lnTo>
                  <a:pt x="15802" y="10917"/>
                </a:lnTo>
                <a:lnTo>
                  <a:pt x="15631" y="11186"/>
                </a:lnTo>
                <a:lnTo>
                  <a:pt x="15485" y="11430"/>
                </a:lnTo>
                <a:lnTo>
                  <a:pt x="15460" y="11528"/>
                </a:lnTo>
                <a:lnTo>
                  <a:pt x="15460" y="11625"/>
                </a:lnTo>
                <a:lnTo>
                  <a:pt x="15460" y="11772"/>
                </a:lnTo>
                <a:lnTo>
                  <a:pt x="15485" y="11918"/>
                </a:lnTo>
                <a:lnTo>
                  <a:pt x="15509" y="12016"/>
                </a:lnTo>
                <a:lnTo>
                  <a:pt x="15558" y="12089"/>
                </a:lnTo>
                <a:lnTo>
                  <a:pt x="15583" y="12138"/>
                </a:lnTo>
                <a:lnTo>
                  <a:pt x="15607" y="12212"/>
                </a:lnTo>
                <a:lnTo>
                  <a:pt x="15631" y="12383"/>
                </a:lnTo>
                <a:lnTo>
                  <a:pt x="15607" y="12480"/>
                </a:lnTo>
                <a:lnTo>
                  <a:pt x="15509" y="12651"/>
                </a:lnTo>
                <a:lnTo>
                  <a:pt x="15363" y="12847"/>
                </a:lnTo>
                <a:lnTo>
                  <a:pt x="15167" y="13042"/>
                </a:lnTo>
                <a:lnTo>
                  <a:pt x="14972" y="13237"/>
                </a:lnTo>
                <a:lnTo>
                  <a:pt x="14825" y="13433"/>
                </a:lnTo>
                <a:lnTo>
                  <a:pt x="14728" y="13604"/>
                </a:lnTo>
                <a:lnTo>
                  <a:pt x="14679" y="13701"/>
                </a:lnTo>
                <a:lnTo>
                  <a:pt x="14654" y="13823"/>
                </a:lnTo>
                <a:lnTo>
                  <a:pt x="14581" y="13970"/>
                </a:lnTo>
                <a:lnTo>
                  <a:pt x="14459" y="14117"/>
                </a:lnTo>
                <a:lnTo>
                  <a:pt x="14313" y="14288"/>
                </a:lnTo>
                <a:lnTo>
                  <a:pt x="14142" y="14434"/>
                </a:lnTo>
                <a:lnTo>
                  <a:pt x="13995" y="14556"/>
                </a:lnTo>
                <a:lnTo>
                  <a:pt x="13848" y="14629"/>
                </a:lnTo>
                <a:lnTo>
                  <a:pt x="13726" y="14654"/>
                </a:lnTo>
                <a:lnTo>
                  <a:pt x="13653" y="14654"/>
                </a:lnTo>
                <a:lnTo>
                  <a:pt x="13555" y="14605"/>
                </a:lnTo>
                <a:lnTo>
                  <a:pt x="13458" y="14556"/>
                </a:lnTo>
                <a:lnTo>
                  <a:pt x="13360" y="14483"/>
                </a:lnTo>
                <a:lnTo>
                  <a:pt x="13287" y="14385"/>
                </a:lnTo>
                <a:lnTo>
                  <a:pt x="13213" y="14288"/>
                </a:lnTo>
                <a:lnTo>
                  <a:pt x="13189" y="14190"/>
                </a:lnTo>
                <a:lnTo>
                  <a:pt x="13165" y="14092"/>
                </a:lnTo>
                <a:lnTo>
                  <a:pt x="13140" y="13921"/>
                </a:lnTo>
                <a:lnTo>
                  <a:pt x="13116" y="13848"/>
                </a:lnTo>
                <a:lnTo>
                  <a:pt x="13067" y="13799"/>
                </a:lnTo>
                <a:lnTo>
                  <a:pt x="13043" y="13750"/>
                </a:lnTo>
                <a:lnTo>
                  <a:pt x="12994" y="13677"/>
                </a:lnTo>
                <a:lnTo>
                  <a:pt x="12969" y="13530"/>
                </a:lnTo>
                <a:lnTo>
                  <a:pt x="12945" y="13359"/>
                </a:lnTo>
                <a:lnTo>
                  <a:pt x="12920" y="13286"/>
                </a:lnTo>
                <a:lnTo>
                  <a:pt x="12872" y="13237"/>
                </a:lnTo>
                <a:lnTo>
                  <a:pt x="12847" y="13164"/>
                </a:lnTo>
                <a:lnTo>
                  <a:pt x="12823" y="13066"/>
                </a:lnTo>
                <a:lnTo>
                  <a:pt x="12798" y="12920"/>
                </a:lnTo>
                <a:lnTo>
                  <a:pt x="12774" y="12749"/>
                </a:lnTo>
                <a:lnTo>
                  <a:pt x="12798" y="12602"/>
                </a:lnTo>
                <a:lnTo>
                  <a:pt x="12823" y="12456"/>
                </a:lnTo>
                <a:lnTo>
                  <a:pt x="12847" y="12358"/>
                </a:lnTo>
                <a:lnTo>
                  <a:pt x="12872" y="12285"/>
                </a:lnTo>
                <a:lnTo>
                  <a:pt x="12920" y="12236"/>
                </a:lnTo>
                <a:lnTo>
                  <a:pt x="12945" y="12163"/>
                </a:lnTo>
                <a:lnTo>
                  <a:pt x="12969" y="11992"/>
                </a:lnTo>
                <a:lnTo>
                  <a:pt x="12945" y="11894"/>
                </a:lnTo>
                <a:lnTo>
                  <a:pt x="12896" y="11772"/>
                </a:lnTo>
                <a:lnTo>
                  <a:pt x="12798" y="11650"/>
                </a:lnTo>
                <a:lnTo>
                  <a:pt x="12701" y="11528"/>
                </a:lnTo>
                <a:lnTo>
                  <a:pt x="12578" y="11381"/>
                </a:lnTo>
                <a:lnTo>
                  <a:pt x="12481" y="11210"/>
                </a:lnTo>
                <a:lnTo>
                  <a:pt x="12432" y="11015"/>
                </a:lnTo>
                <a:lnTo>
                  <a:pt x="12408" y="10844"/>
                </a:lnTo>
                <a:lnTo>
                  <a:pt x="12408" y="10697"/>
                </a:lnTo>
                <a:lnTo>
                  <a:pt x="12383" y="10551"/>
                </a:lnTo>
                <a:lnTo>
                  <a:pt x="12334" y="10453"/>
                </a:lnTo>
                <a:lnTo>
                  <a:pt x="12310" y="10380"/>
                </a:lnTo>
                <a:lnTo>
                  <a:pt x="12261" y="10331"/>
                </a:lnTo>
                <a:lnTo>
                  <a:pt x="12188" y="10307"/>
                </a:lnTo>
                <a:lnTo>
                  <a:pt x="12017" y="10282"/>
                </a:lnTo>
                <a:lnTo>
                  <a:pt x="11870" y="10307"/>
                </a:lnTo>
                <a:lnTo>
                  <a:pt x="11797" y="10331"/>
                </a:lnTo>
                <a:lnTo>
                  <a:pt x="11748" y="10380"/>
                </a:lnTo>
                <a:lnTo>
                  <a:pt x="11675" y="10429"/>
                </a:lnTo>
                <a:lnTo>
                  <a:pt x="11553" y="10453"/>
                </a:lnTo>
                <a:lnTo>
                  <a:pt x="11406" y="10478"/>
                </a:lnTo>
                <a:lnTo>
                  <a:pt x="11260" y="10478"/>
                </a:lnTo>
                <a:lnTo>
                  <a:pt x="11089" y="10453"/>
                </a:lnTo>
                <a:lnTo>
                  <a:pt x="10893" y="10355"/>
                </a:lnTo>
                <a:lnTo>
                  <a:pt x="10674" y="10233"/>
                </a:lnTo>
                <a:lnTo>
                  <a:pt x="10503" y="10087"/>
                </a:lnTo>
                <a:lnTo>
                  <a:pt x="10429" y="10013"/>
                </a:lnTo>
                <a:lnTo>
                  <a:pt x="10356" y="9891"/>
                </a:lnTo>
                <a:lnTo>
                  <a:pt x="10234" y="9598"/>
                </a:lnTo>
                <a:lnTo>
                  <a:pt x="10161" y="9281"/>
                </a:lnTo>
                <a:lnTo>
                  <a:pt x="10112" y="8963"/>
                </a:lnTo>
                <a:lnTo>
                  <a:pt x="10136" y="8792"/>
                </a:lnTo>
                <a:lnTo>
                  <a:pt x="10161" y="8621"/>
                </a:lnTo>
                <a:lnTo>
                  <a:pt x="10258" y="8279"/>
                </a:lnTo>
                <a:lnTo>
                  <a:pt x="10332" y="8108"/>
                </a:lnTo>
                <a:lnTo>
                  <a:pt x="10405" y="7962"/>
                </a:lnTo>
                <a:lnTo>
                  <a:pt x="10503" y="7815"/>
                </a:lnTo>
                <a:lnTo>
                  <a:pt x="10600" y="7718"/>
                </a:lnTo>
                <a:lnTo>
                  <a:pt x="10796" y="7522"/>
                </a:lnTo>
                <a:lnTo>
                  <a:pt x="10991" y="7376"/>
                </a:lnTo>
                <a:lnTo>
                  <a:pt x="11162" y="7278"/>
                </a:lnTo>
                <a:lnTo>
                  <a:pt x="11260" y="7229"/>
                </a:lnTo>
                <a:lnTo>
                  <a:pt x="11431" y="7205"/>
                </a:lnTo>
                <a:lnTo>
                  <a:pt x="11504" y="7180"/>
                </a:lnTo>
                <a:lnTo>
                  <a:pt x="11553" y="7132"/>
                </a:lnTo>
                <a:lnTo>
                  <a:pt x="11626" y="7107"/>
                </a:lnTo>
                <a:lnTo>
                  <a:pt x="11724" y="7083"/>
                </a:lnTo>
                <a:lnTo>
                  <a:pt x="11870" y="7058"/>
                </a:lnTo>
                <a:lnTo>
                  <a:pt x="12188" y="7058"/>
                </a:lnTo>
                <a:lnTo>
                  <a:pt x="12359" y="7107"/>
                </a:lnTo>
                <a:lnTo>
                  <a:pt x="12481" y="7156"/>
                </a:lnTo>
                <a:lnTo>
                  <a:pt x="12603" y="7229"/>
                </a:lnTo>
                <a:lnTo>
                  <a:pt x="12676" y="7303"/>
                </a:lnTo>
                <a:lnTo>
                  <a:pt x="12774" y="7376"/>
                </a:lnTo>
                <a:lnTo>
                  <a:pt x="12896" y="7425"/>
                </a:lnTo>
                <a:lnTo>
                  <a:pt x="12969" y="7425"/>
                </a:lnTo>
                <a:lnTo>
                  <a:pt x="13140" y="7449"/>
                </a:lnTo>
                <a:lnTo>
                  <a:pt x="13213" y="7498"/>
                </a:lnTo>
                <a:lnTo>
                  <a:pt x="13262" y="7522"/>
                </a:lnTo>
                <a:lnTo>
                  <a:pt x="13311" y="7547"/>
                </a:lnTo>
                <a:lnTo>
                  <a:pt x="13360" y="7571"/>
                </a:lnTo>
                <a:lnTo>
                  <a:pt x="13409" y="7547"/>
                </a:lnTo>
                <a:lnTo>
                  <a:pt x="13458" y="7522"/>
                </a:lnTo>
                <a:lnTo>
                  <a:pt x="13507" y="7498"/>
                </a:lnTo>
                <a:lnTo>
                  <a:pt x="13580" y="7449"/>
                </a:lnTo>
                <a:lnTo>
                  <a:pt x="13726" y="7425"/>
                </a:lnTo>
                <a:lnTo>
                  <a:pt x="13897" y="7449"/>
                </a:lnTo>
                <a:lnTo>
                  <a:pt x="13971" y="7498"/>
                </a:lnTo>
                <a:lnTo>
                  <a:pt x="14019" y="7522"/>
                </a:lnTo>
                <a:lnTo>
                  <a:pt x="14093" y="7571"/>
                </a:lnTo>
                <a:lnTo>
                  <a:pt x="14190" y="7596"/>
                </a:lnTo>
                <a:lnTo>
                  <a:pt x="14337" y="7620"/>
                </a:lnTo>
                <a:lnTo>
                  <a:pt x="14654" y="7620"/>
                </a:lnTo>
                <a:lnTo>
                  <a:pt x="14801" y="7596"/>
                </a:lnTo>
                <a:lnTo>
                  <a:pt x="14899" y="7571"/>
                </a:lnTo>
                <a:lnTo>
                  <a:pt x="14972" y="7522"/>
                </a:lnTo>
                <a:lnTo>
                  <a:pt x="15021" y="7473"/>
                </a:lnTo>
                <a:lnTo>
                  <a:pt x="15045" y="7400"/>
                </a:lnTo>
                <a:lnTo>
                  <a:pt x="15070" y="7229"/>
                </a:lnTo>
                <a:lnTo>
                  <a:pt x="15070" y="7205"/>
                </a:lnTo>
                <a:lnTo>
                  <a:pt x="15045" y="7156"/>
                </a:lnTo>
                <a:lnTo>
                  <a:pt x="14948" y="7107"/>
                </a:lnTo>
                <a:lnTo>
                  <a:pt x="14825" y="7058"/>
                </a:lnTo>
                <a:lnTo>
                  <a:pt x="14679" y="7058"/>
                </a:lnTo>
                <a:lnTo>
                  <a:pt x="14532" y="7034"/>
                </a:lnTo>
                <a:lnTo>
                  <a:pt x="14361" y="6985"/>
                </a:lnTo>
                <a:lnTo>
                  <a:pt x="14215" y="6936"/>
                </a:lnTo>
                <a:lnTo>
                  <a:pt x="14117" y="6863"/>
                </a:lnTo>
                <a:lnTo>
                  <a:pt x="14019" y="6790"/>
                </a:lnTo>
                <a:lnTo>
                  <a:pt x="13922" y="6716"/>
                </a:lnTo>
                <a:lnTo>
                  <a:pt x="13824" y="6692"/>
                </a:lnTo>
                <a:lnTo>
                  <a:pt x="13726" y="6668"/>
                </a:lnTo>
                <a:lnTo>
                  <a:pt x="13653" y="6643"/>
                </a:lnTo>
                <a:lnTo>
                  <a:pt x="13555" y="6619"/>
                </a:lnTo>
                <a:lnTo>
                  <a:pt x="13458" y="6545"/>
                </a:lnTo>
                <a:lnTo>
                  <a:pt x="13360" y="6472"/>
                </a:lnTo>
                <a:lnTo>
                  <a:pt x="13287" y="6399"/>
                </a:lnTo>
                <a:lnTo>
                  <a:pt x="13189" y="6374"/>
                </a:lnTo>
                <a:lnTo>
                  <a:pt x="13116" y="6350"/>
                </a:lnTo>
                <a:lnTo>
                  <a:pt x="13067" y="6374"/>
                </a:lnTo>
                <a:lnTo>
                  <a:pt x="13018" y="6399"/>
                </a:lnTo>
                <a:lnTo>
                  <a:pt x="12945" y="6399"/>
                </a:lnTo>
                <a:lnTo>
                  <a:pt x="12872" y="6350"/>
                </a:lnTo>
                <a:lnTo>
                  <a:pt x="12774" y="6277"/>
                </a:lnTo>
                <a:lnTo>
                  <a:pt x="12701" y="6228"/>
                </a:lnTo>
                <a:lnTo>
                  <a:pt x="12627" y="6179"/>
                </a:lnTo>
                <a:lnTo>
                  <a:pt x="12505" y="6179"/>
                </a:lnTo>
                <a:lnTo>
                  <a:pt x="12456" y="6228"/>
                </a:lnTo>
                <a:lnTo>
                  <a:pt x="12383" y="6252"/>
                </a:lnTo>
                <a:lnTo>
                  <a:pt x="12212" y="6277"/>
                </a:lnTo>
                <a:lnTo>
                  <a:pt x="12114" y="6326"/>
                </a:lnTo>
                <a:lnTo>
                  <a:pt x="11968" y="6399"/>
                </a:lnTo>
                <a:lnTo>
                  <a:pt x="11797" y="6521"/>
                </a:lnTo>
                <a:lnTo>
                  <a:pt x="11650" y="6668"/>
                </a:lnTo>
                <a:lnTo>
                  <a:pt x="11479" y="6814"/>
                </a:lnTo>
                <a:lnTo>
                  <a:pt x="11309" y="6936"/>
                </a:lnTo>
                <a:lnTo>
                  <a:pt x="11186" y="7009"/>
                </a:lnTo>
                <a:lnTo>
                  <a:pt x="11064" y="7058"/>
                </a:lnTo>
                <a:lnTo>
                  <a:pt x="10918" y="7009"/>
                </a:lnTo>
                <a:lnTo>
                  <a:pt x="10844" y="6985"/>
                </a:lnTo>
                <a:lnTo>
                  <a:pt x="10796" y="6961"/>
                </a:lnTo>
                <a:lnTo>
                  <a:pt x="10747" y="6912"/>
                </a:lnTo>
                <a:lnTo>
                  <a:pt x="10722" y="6838"/>
                </a:lnTo>
                <a:lnTo>
                  <a:pt x="10698" y="6668"/>
                </a:lnTo>
                <a:lnTo>
                  <a:pt x="10722" y="6497"/>
                </a:lnTo>
                <a:lnTo>
                  <a:pt x="10747" y="6423"/>
                </a:lnTo>
                <a:lnTo>
                  <a:pt x="10796" y="6374"/>
                </a:lnTo>
                <a:lnTo>
                  <a:pt x="10844" y="6350"/>
                </a:lnTo>
                <a:lnTo>
                  <a:pt x="10967" y="6326"/>
                </a:lnTo>
                <a:lnTo>
                  <a:pt x="11113" y="6301"/>
                </a:lnTo>
                <a:lnTo>
                  <a:pt x="11260" y="6277"/>
                </a:lnTo>
                <a:lnTo>
                  <a:pt x="11406" y="6277"/>
                </a:lnTo>
                <a:lnTo>
                  <a:pt x="11528" y="6228"/>
                </a:lnTo>
                <a:lnTo>
                  <a:pt x="11602" y="6179"/>
                </a:lnTo>
                <a:lnTo>
                  <a:pt x="11626" y="6130"/>
                </a:lnTo>
                <a:lnTo>
                  <a:pt x="11650" y="6106"/>
                </a:lnTo>
                <a:lnTo>
                  <a:pt x="11602" y="5935"/>
                </a:lnTo>
                <a:lnTo>
                  <a:pt x="11577" y="5862"/>
                </a:lnTo>
                <a:lnTo>
                  <a:pt x="11553" y="5813"/>
                </a:lnTo>
                <a:lnTo>
                  <a:pt x="11504" y="5764"/>
                </a:lnTo>
                <a:lnTo>
                  <a:pt x="11504" y="5715"/>
                </a:lnTo>
                <a:lnTo>
                  <a:pt x="11504" y="5666"/>
                </a:lnTo>
                <a:lnTo>
                  <a:pt x="11553" y="5617"/>
                </a:lnTo>
                <a:lnTo>
                  <a:pt x="11602" y="5593"/>
                </a:lnTo>
                <a:lnTo>
                  <a:pt x="11675" y="5544"/>
                </a:lnTo>
                <a:lnTo>
                  <a:pt x="11821" y="5520"/>
                </a:lnTo>
                <a:lnTo>
                  <a:pt x="11919" y="5520"/>
                </a:lnTo>
                <a:lnTo>
                  <a:pt x="12017" y="5471"/>
                </a:lnTo>
                <a:lnTo>
                  <a:pt x="12114" y="5398"/>
                </a:lnTo>
                <a:lnTo>
                  <a:pt x="12212" y="5324"/>
                </a:lnTo>
                <a:lnTo>
                  <a:pt x="12285" y="5251"/>
                </a:lnTo>
                <a:lnTo>
                  <a:pt x="12359" y="5153"/>
                </a:lnTo>
                <a:lnTo>
                  <a:pt x="12383" y="5031"/>
                </a:lnTo>
                <a:lnTo>
                  <a:pt x="12408" y="4958"/>
                </a:lnTo>
                <a:lnTo>
                  <a:pt x="12383" y="4787"/>
                </a:lnTo>
                <a:lnTo>
                  <a:pt x="12334" y="4714"/>
                </a:lnTo>
                <a:lnTo>
                  <a:pt x="12310" y="4665"/>
                </a:lnTo>
                <a:lnTo>
                  <a:pt x="12310" y="4640"/>
                </a:lnTo>
                <a:lnTo>
                  <a:pt x="12310" y="4592"/>
                </a:lnTo>
                <a:lnTo>
                  <a:pt x="12383" y="4469"/>
                </a:lnTo>
                <a:lnTo>
                  <a:pt x="12505" y="4298"/>
                </a:lnTo>
                <a:lnTo>
                  <a:pt x="12701" y="4103"/>
                </a:lnTo>
                <a:lnTo>
                  <a:pt x="12798" y="4005"/>
                </a:lnTo>
                <a:lnTo>
                  <a:pt x="12945" y="3908"/>
                </a:lnTo>
                <a:lnTo>
                  <a:pt x="13091" y="3834"/>
                </a:lnTo>
                <a:lnTo>
                  <a:pt x="13262" y="3761"/>
                </a:lnTo>
                <a:lnTo>
                  <a:pt x="13604" y="3663"/>
                </a:lnTo>
                <a:lnTo>
                  <a:pt x="13775" y="3639"/>
                </a:lnTo>
                <a:lnTo>
                  <a:pt x="13922" y="3615"/>
                </a:lnTo>
                <a:close/>
                <a:moveTo>
                  <a:pt x="6888" y="2467"/>
                </a:moveTo>
                <a:lnTo>
                  <a:pt x="6986" y="2491"/>
                </a:lnTo>
                <a:lnTo>
                  <a:pt x="7083" y="2516"/>
                </a:lnTo>
                <a:lnTo>
                  <a:pt x="7132" y="2540"/>
                </a:lnTo>
                <a:lnTo>
                  <a:pt x="7181" y="2589"/>
                </a:lnTo>
                <a:lnTo>
                  <a:pt x="7181" y="2638"/>
                </a:lnTo>
                <a:lnTo>
                  <a:pt x="7181" y="2711"/>
                </a:lnTo>
                <a:lnTo>
                  <a:pt x="7132" y="2784"/>
                </a:lnTo>
                <a:lnTo>
                  <a:pt x="7083" y="2858"/>
                </a:lnTo>
                <a:lnTo>
                  <a:pt x="6937" y="3028"/>
                </a:lnTo>
                <a:lnTo>
                  <a:pt x="6864" y="3175"/>
                </a:lnTo>
                <a:lnTo>
                  <a:pt x="6839" y="3322"/>
                </a:lnTo>
                <a:lnTo>
                  <a:pt x="6864" y="3395"/>
                </a:lnTo>
                <a:lnTo>
                  <a:pt x="6888" y="3419"/>
                </a:lnTo>
                <a:lnTo>
                  <a:pt x="6961" y="3517"/>
                </a:lnTo>
                <a:lnTo>
                  <a:pt x="7010" y="3615"/>
                </a:lnTo>
                <a:lnTo>
                  <a:pt x="7059" y="3712"/>
                </a:lnTo>
                <a:lnTo>
                  <a:pt x="7083" y="3810"/>
                </a:lnTo>
                <a:lnTo>
                  <a:pt x="7059" y="3908"/>
                </a:lnTo>
                <a:lnTo>
                  <a:pt x="7010" y="4005"/>
                </a:lnTo>
                <a:lnTo>
                  <a:pt x="6961" y="4103"/>
                </a:lnTo>
                <a:lnTo>
                  <a:pt x="6888" y="4201"/>
                </a:lnTo>
                <a:lnTo>
                  <a:pt x="6839" y="4225"/>
                </a:lnTo>
                <a:lnTo>
                  <a:pt x="6644" y="4225"/>
                </a:lnTo>
                <a:lnTo>
                  <a:pt x="6473" y="4128"/>
                </a:lnTo>
                <a:lnTo>
                  <a:pt x="6302" y="4005"/>
                </a:lnTo>
                <a:lnTo>
                  <a:pt x="6155" y="3859"/>
                </a:lnTo>
                <a:lnTo>
                  <a:pt x="5984" y="3786"/>
                </a:lnTo>
                <a:lnTo>
                  <a:pt x="5838" y="3761"/>
                </a:lnTo>
                <a:lnTo>
                  <a:pt x="5789" y="3786"/>
                </a:lnTo>
                <a:lnTo>
                  <a:pt x="5740" y="3810"/>
                </a:lnTo>
                <a:lnTo>
                  <a:pt x="5642" y="3883"/>
                </a:lnTo>
                <a:lnTo>
                  <a:pt x="5545" y="3957"/>
                </a:lnTo>
                <a:lnTo>
                  <a:pt x="5447" y="3981"/>
                </a:lnTo>
                <a:lnTo>
                  <a:pt x="5349" y="4005"/>
                </a:lnTo>
                <a:lnTo>
                  <a:pt x="5203" y="4030"/>
                </a:lnTo>
                <a:lnTo>
                  <a:pt x="5129" y="4054"/>
                </a:lnTo>
                <a:lnTo>
                  <a:pt x="5081" y="4103"/>
                </a:lnTo>
                <a:lnTo>
                  <a:pt x="5032" y="4128"/>
                </a:lnTo>
                <a:lnTo>
                  <a:pt x="4959" y="4152"/>
                </a:lnTo>
                <a:lnTo>
                  <a:pt x="4788" y="4201"/>
                </a:lnTo>
                <a:lnTo>
                  <a:pt x="4690" y="4201"/>
                </a:lnTo>
                <a:lnTo>
                  <a:pt x="4592" y="4250"/>
                </a:lnTo>
                <a:lnTo>
                  <a:pt x="4494" y="4298"/>
                </a:lnTo>
                <a:lnTo>
                  <a:pt x="4397" y="4372"/>
                </a:lnTo>
                <a:lnTo>
                  <a:pt x="4372" y="4421"/>
                </a:lnTo>
                <a:lnTo>
                  <a:pt x="4372" y="4494"/>
                </a:lnTo>
                <a:lnTo>
                  <a:pt x="4372" y="4616"/>
                </a:lnTo>
                <a:lnTo>
                  <a:pt x="4470" y="4787"/>
                </a:lnTo>
                <a:lnTo>
                  <a:pt x="4592" y="4958"/>
                </a:lnTo>
                <a:lnTo>
                  <a:pt x="4690" y="5031"/>
                </a:lnTo>
                <a:lnTo>
                  <a:pt x="4788" y="5056"/>
                </a:lnTo>
                <a:lnTo>
                  <a:pt x="4885" y="5080"/>
                </a:lnTo>
                <a:lnTo>
                  <a:pt x="5007" y="5080"/>
                </a:lnTo>
                <a:lnTo>
                  <a:pt x="5129" y="5056"/>
                </a:lnTo>
                <a:lnTo>
                  <a:pt x="5227" y="5007"/>
                </a:lnTo>
                <a:lnTo>
                  <a:pt x="5349" y="4933"/>
                </a:lnTo>
                <a:lnTo>
                  <a:pt x="5447" y="4860"/>
                </a:lnTo>
                <a:lnTo>
                  <a:pt x="5642" y="4665"/>
                </a:lnTo>
                <a:lnTo>
                  <a:pt x="5838" y="4518"/>
                </a:lnTo>
                <a:lnTo>
                  <a:pt x="6009" y="4421"/>
                </a:lnTo>
                <a:lnTo>
                  <a:pt x="6131" y="4372"/>
                </a:lnTo>
                <a:lnTo>
                  <a:pt x="6204" y="4396"/>
                </a:lnTo>
                <a:lnTo>
                  <a:pt x="6253" y="4445"/>
                </a:lnTo>
                <a:lnTo>
                  <a:pt x="6302" y="4494"/>
                </a:lnTo>
                <a:lnTo>
                  <a:pt x="6302" y="4567"/>
                </a:lnTo>
                <a:lnTo>
                  <a:pt x="6326" y="4640"/>
                </a:lnTo>
                <a:lnTo>
                  <a:pt x="6375" y="4714"/>
                </a:lnTo>
                <a:lnTo>
                  <a:pt x="6424" y="4738"/>
                </a:lnTo>
                <a:lnTo>
                  <a:pt x="6497" y="4763"/>
                </a:lnTo>
                <a:lnTo>
                  <a:pt x="6595" y="4787"/>
                </a:lnTo>
                <a:lnTo>
                  <a:pt x="6693" y="4811"/>
                </a:lnTo>
                <a:lnTo>
                  <a:pt x="6790" y="4885"/>
                </a:lnTo>
                <a:lnTo>
                  <a:pt x="6888" y="4958"/>
                </a:lnTo>
                <a:lnTo>
                  <a:pt x="6937" y="5031"/>
                </a:lnTo>
                <a:lnTo>
                  <a:pt x="6961" y="5153"/>
                </a:lnTo>
                <a:lnTo>
                  <a:pt x="6937" y="5251"/>
                </a:lnTo>
                <a:lnTo>
                  <a:pt x="6888" y="5324"/>
                </a:lnTo>
                <a:lnTo>
                  <a:pt x="6790" y="5398"/>
                </a:lnTo>
                <a:lnTo>
                  <a:pt x="6693" y="5471"/>
                </a:lnTo>
                <a:lnTo>
                  <a:pt x="6595" y="5520"/>
                </a:lnTo>
                <a:lnTo>
                  <a:pt x="6497" y="5520"/>
                </a:lnTo>
                <a:lnTo>
                  <a:pt x="6399" y="5544"/>
                </a:lnTo>
                <a:lnTo>
                  <a:pt x="6253" y="5642"/>
                </a:lnTo>
                <a:lnTo>
                  <a:pt x="6082" y="5764"/>
                </a:lnTo>
                <a:lnTo>
                  <a:pt x="5935" y="5910"/>
                </a:lnTo>
                <a:lnTo>
                  <a:pt x="5764" y="6057"/>
                </a:lnTo>
                <a:lnTo>
                  <a:pt x="5594" y="6179"/>
                </a:lnTo>
                <a:lnTo>
                  <a:pt x="5471" y="6252"/>
                </a:lnTo>
                <a:lnTo>
                  <a:pt x="5349" y="6277"/>
                </a:lnTo>
                <a:lnTo>
                  <a:pt x="5227" y="6326"/>
                </a:lnTo>
                <a:lnTo>
                  <a:pt x="5056" y="6448"/>
                </a:lnTo>
                <a:lnTo>
                  <a:pt x="4812" y="6643"/>
                </a:lnTo>
                <a:lnTo>
                  <a:pt x="4568" y="6887"/>
                </a:lnTo>
                <a:lnTo>
                  <a:pt x="4226" y="7229"/>
                </a:lnTo>
                <a:lnTo>
                  <a:pt x="4104" y="7327"/>
                </a:lnTo>
                <a:lnTo>
                  <a:pt x="3957" y="7449"/>
                </a:lnTo>
                <a:lnTo>
                  <a:pt x="3640" y="7644"/>
                </a:lnTo>
                <a:lnTo>
                  <a:pt x="3347" y="7767"/>
                </a:lnTo>
                <a:lnTo>
                  <a:pt x="3200" y="7791"/>
                </a:lnTo>
                <a:lnTo>
                  <a:pt x="3078" y="7815"/>
                </a:lnTo>
                <a:lnTo>
                  <a:pt x="2834" y="7815"/>
                </a:lnTo>
                <a:lnTo>
                  <a:pt x="2614" y="7864"/>
                </a:lnTo>
                <a:lnTo>
                  <a:pt x="2443" y="7938"/>
                </a:lnTo>
                <a:lnTo>
                  <a:pt x="2321" y="8011"/>
                </a:lnTo>
                <a:lnTo>
                  <a:pt x="2248" y="8084"/>
                </a:lnTo>
                <a:lnTo>
                  <a:pt x="2174" y="8182"/>
                </a:lnTo>
                <a:lnTo>
                  <a:pt x="2125" y="8279"/>
                </a:lnTo>
                <a:lnTo>
                  <a:pt x="2125" y="8377"/>
                </a:lnTo>
                <a:lnTo>
                  <a:pt x="2125" y="8475"/>
                </a:lnTo>
                <a:lnTo>
                  <a:pt x="2174" y="8573"/>
                </a:lnTo>
                <a:lnTo>
                  <a:pt x="2248" y="8670"/>
                </a:lnTo>
                <a:lnTo>
                  <a:pt x="2321" y="8768"/>
                </a:lnTo>
                <a:lnTo>
                  <a:pt x="2394" y="8841"/>
                </a:lnTo>
                <a:lnTo>
                  <a:pt x="2492" y="8890"/>
                </a:lnTo>
                <a:lnTo>
                  <a:pt x="2614" y="8939"/>
                </a:lnTo>
                <a:lnTo>
                  <a:pt x="2687" y="8939"/>
                </a:lnTo>
                <a:lnTo>
                  <a:pt x="2809" y="8988"/>
                </a:lnTo>
                <a:lnTo>
                  <a:pt x="2956" y="9085"/>
                </a:lnTo>
                <a:lnTo>
                  <a:pt x="3151" y="9232"/>
                </a:lnTo>
                <a:lnTo>
                  <a:pt x="3371" y="9427"/>
                </a:lnTo>
                <a:lnTo>
                  <a:pt x="3566" y="9623"/>
                </a:lnTo>
                <a:lnTo>
                  <a:pt x="3762" y="9769"/>
                </a:lnTo>
                <a:lnTo>
                  <a:pt x="3908" y="9867"/>
                </a:lnTo>
                <a:lnTo>
                  <a:pt x="4030" y="9891"/>
                </a:lnTo>
                <a:lnTo>
                  <a:pt x="4177" y="9867"/>
                </a:lnTo>
                <a:lnTo>
                  <a:pt x="4250" y="9843"/>
                </a:lnTo>
                <a:lnTo>
                  <a:pt x="4324" y="9818"/>
                </a:lnTo>
                <a:lnTo>
                  <a:pt x="4372" y="9769"/>
                </a:lnTo>
                <a:lnTo>
                  <a:pt x="4494" y="9745"/>
                </a:lnTo>
                <a:lnTo>
                  <a:pt x="4641" y="9720"/>
                </a:lnTo>
                <a:lnTo>
                  <a:pt x="4959" y="9720"/>
                </a:lnTo>
                <a:lnTo>
                  <a:pt x="5105" y="9769"/>
                </a:lnTo>
                <a:lnTo>
                  <a:pt x="5252" y="9818"/>
                </a:lnTo>
                <a:lnTo>
                  <a:pt x="5349" y="9916"/>
                </a:lnTo>
                <a:lnTo>
                  <a:pt x="5447" y="9989"/>
                </a:lnTo>
                <a:lnTo>
                  <a:pt x="5545" y="10038"/>
                </a:lnTo>
                <a:lnTo>
                  <a:pt x="5642" y="10087"/>
                </a:lnTo>
                <a:lnTo>
                  <a:pt x="5740" y="10087"/>
                </a:lnTo>
                <a:lnTo>
                  <a:pt x="5838" y="10136"/>
                </a:lnTo>
                <a:lnTo>
                  <a:pt x="5984" y="10209"/>
                </a:lnTo>
                <a:lnTo>
                  <a:pt x="6155" y="10331"/>
                </a:lnTo>
                <a:lnTo>
                  <a:pt x="6302" y="10478"/>
                </a:lnTo>
                <a:lnTo>
                  <a:pt x="6473" y="10624"/>
                </a:lnTo>
                <a:lnTo>
                  <a:pt x="6644" y="10746"/>
                </a:lnTo>
                <a:lnTo>
                  <a:pt x="6790" y="10819"/>
                </a:lnTo>
                <a:lnTo>
                  <a:pt x="6888" y="10844"/>
                </a:lnTo>
                <a:lnTo>
                  <a:pt x="6961" y="10868"/>
                </a:lnTo>
                <a:lnTo>
                  <a:pt x="7083" y="10917"/>
                </a:lnTo>
                <a:lnTo>
                  <a:pt x="7181" y="10966"/>
                </a:lnTo>
                <a:lnTo>
                  <a:pt x="7254" y="11039"/>
                </a:lnTo>
                <a:lnTo>
                  <a:pt x="7352" y="11113"/>
                </a:lnTo>
                <a:lnTo>
                  <a:pt x="7450" y="11186"/>
                </a:lnTo>
                <a:lnTo>
                  <a:pt x="7547" y="11210"/>
                </a:lnTo>
                <a:lnTo>
                  <a:pt x="7645" y="11235"/>
                </a:lnTo>
                <a:lnTo>
                  <a:pt x="7743" y="11259"/>
                </a:lnTo>
                <a:lnTo>
                  <a:pt x="7840" y="11283"/>
                </a:lnTo>
                <a:lnTo>
                  <a:pt x="7938" y="11357"/>
                </a:lnTo>
                <a:lnTo>
                  <a:pt x="8036" y="11430"/>
                </a:lnTo>
                <a:lnTo>
                  <a:pt x="8109" y="11528"/>
                </a:lnTo>
                <a:lnTo>
                  <a:pt x="8158" y="11625"/>
                </a:lnTo>
                <a:lnTo>
                  <a:pt x="8207" y="11723"/>
                </a:lnTo>
                <a:lnTo>
                  <a:pt x="8207" y="11796"/>
                </a:lnTo>
                <a:lnTo>
                  <a:pt x="8207" y="11894"/>
                </a:lnTo>
                <a:lnTo>
                  <a:pt x="8158" y="11992"/>
                </a:lnTo>
                <a:lnTo>
                  <a:pt x="8109" y="12089"/>
                </a:lnTo>
                <a:lnTo>
                  <a:pt x="8036" y="12187"/>
                </a:lnTo>
                <a:lnTo>
                  <a:pt x="7963" y="12285"/>
                </a:lnTo>
                <a:lnTo>
                  <a:pt x="7889" y="12383"/>
                </a:lnTo>
                <a:lnTo>
                  <a:pt x="7840" y="12480"/>
                </a:lnTo>
                <a:lnTo>
                  <a:pt x="7840" y="12578"/>
                </a:lnTo>
                <a:lnTo>
                  <a:pt x="7816" y="12676"/>
                </a:lnTo>
                <a:lnTo>
                  <a:pt x="7718" y="12822"/>
                </a:lnTo>
                <a:lnTo>
                  <a:pt x="7596" y="12969"/>
                </a:lnTo>
                <a:lnTo>
                  <a:pt x="7450" y="13140"/>
                </a:lnTo>
                <a:lnTo>
                  <a:pt x="7303" y="13311"/>
                </a:lnTo>
                <a:lnTo>
                  <a:pt x="7181" y="13457"/>
                </a:lnTo>
                <a:lnTo>
                  <a:pt x="7108" y="13604"/>
                </a:lnTo>
                <a:lnTo>
                  <a:pt x="7083" y="13701"/>
                </a:lnTo>
                <a:lnTo>
                  <a:pt x="7034" y="13823"/>
                </a:lnTo>
                <a:lnTo>
                  <a:pt x="6961" y="13970"/>
                </a:lnTo>
                <a:lnTo>
                  <a:pt x="6839" y="14117"/>
                </a:lnTo>
                <a:lnTo>
                  <a:pt x="6693" y="14288"/>
                </a:lnTo>
                <a:lnTo>
                  <a:pt x="6546" y="14434"/>
                </a:lnTo>
                <a:lnTo>
                  <a:pt x="6424" y="14605"/>
                </a:lnTo>
                <a:lnTo>
                  <a:pt x="6351" y="14752"/>
                </a:lnTo>
                <a:lnTo>
                  <a:pt x="6302" y="14849"/>
                </a:lnTo>
                <a:lnTo>
                  <a:pt x="6277" y="14947"/>
                </a:lnTo>
                <a:lnTo>
                  <a:pt x="6229" y="15069"/>
                </a:lnTo>
                <a:lnTo>
                  <a:pt x="6131" y="15216"/>
                </a:lnTo>
                <a:lnTo>
                  <a:pt x="6033" y="15338"/>
                </a:lnTo>
                <a:lnTo>
                  <a:pt x="5911" y="15460"/>
                </a:lnTo>
                <a:lnTo>
                  <a:pt x="5813" y="15582"/>
                </a:lnTo>
                <a:lnTo>
                  <a:pt x="5764" y="15704"/>
                </a:lnTo>
                <a:lnTo>
                  <a:pt x="5740" y="15802"/>
                </a:lnTo>
                <a:lnTo>
                  <a:pt x="5764" y="15973"/>
                </a:lnTo>
                <a:lnTo>
                  <a:pt x="5789" y="16046"/>
                </a:lnTo>
                <a:lnTo>
                  <a:pt x="5838" y="16095"/>
                </a:lnTo>
                <a:lnTo>
                  <a:pt x="5862" y="16144"/>
                </a:lnTo>
                <a:lnTo>
                  <a:pt x="5911" y="16217"/>
                </a:lnTo>
                <a:lnTo>
                  <a:pt x="5935" y="16388"/>
                </a:lnTo>
                <a:lnTo>
                  <a:pt x="5911" y="16461"/>
                </a:lnTo>
                <a:lnTo>
                  <a:pt x="5862" y="16510"/>
                </a:lnTo>
                <a:lnTo>
                  <a:pt x="5813" y="16559"/>
                </a:lnTo>
                <a:lnTo>
                  <a:pt x="5642" y="16559"/>
                </a:lnTo>
                <a:lnTo>
                  <a:pt x="5545" y="16510"/>
                </a:lnTo>
                <a:lnTo>
                  <a:pt x="5447" y="16461"/>
                </a:lnTo>
                <a:lnTo>
                  <a:pt x="5349" y="16388"/>
                </a:lnTo>
                <a:lnTo>
                  <a:pt x="5276" y="16266"/>
                </a:lnTo>
                <a:lnTo>
                  <a:pt x="5227" y="16119"/>
                </a:lnTo>
                <a:lnTo>
                  <a:pt x="5178" y="15973"/>
                </a:lnTo>
                <a:lnTo>
                  <a:pt x="5178" y="15802"/>
                </a:lnTo>
                <a:lnTo>
                  <a:pt x="5154" y="15655"/>
                </a:lnTo>
                <a:lnTo>
                  <a:pt x="5105" y="15484"/>
                </a:lnTo>
                <a:lnTo>
                  <a:pt x="5056" y="15338"/>
                </a:lnTo>
                <a:lnTo>
                  <a:pt x="4983" y="15240"/>
                </a:lnTo>
                <a:lnTo>
                  <a:pt x="4934" y="15191"/>
                </a:lnTo>
                <a:lnTo>
                  <a:pt x="4910" y="15093"/>
                </a:lnTo>
                <a:lnTo>
                  <a:pt x="4836" y="14849"/>
                </a:lnTo>
                <a:lnTo>
                  <a:pt x="4812" y="14556"/>
                </a:lnTo>
                <a:lnTo>
                  <a:pt x="4788" y="14214"/>
                </a:lnTo>
                <a:lnTo>
                  <a:pt x="4788" y="13970"/>
                </a:lnTo>
                <a:lnTo>
                  <a:pt x="4788" y="13799"/>
                </a:lnTo>
                <a:lnTo>
                  <a:pt x="4739" y="13604"/>
                </a:lnTo>
                <a:lnTo>
                  <a:pt x="4714" y="13433"/>
                </a:lnTo>
                <a:lnTo>
                  <a:pt x="4641" y="13237"/>
                </a:lnTo>
                <a:lnTo>
                  <a:pt x="4568" y="13066"/>
                </a:lnTo>
                <a:lnTo>
                  <a:pt x="4494" y="12920"/>
                </a:lnTo>
                <a:lnTo>
                  <a:pt x="4397" y="12773"/>
                </a:lnTo>
                <a:lnTo>
                  <a:pt x="4324" y="12676"/>
                </a:lnTo>
                <a:lnTo>
                  <a:pt x="4128" y="12456"/>
                </a:lnTo>
                <a:lnTo>
                  <a:pt x="3982" y="12260"/>
                </a:lnTo>
                <a:lnTo>
                  <a:pt x="3884" y="12114"/>
                </a:lnTo>
                <a:lnTo>
                  <a:pt x="3835" y="11992"/>
                </a:lnTo>
                <a:lnTo>
                  <a:pt x="3811" y="11845"/>
                </a:lnTo>
                <a:lnTo>
                  <a:pt x="3786" y="11772"/>
                </a:lnTo>
                <a:lnTo>
                  <a:pt x="3737" y="11723"/>
                </a:lnTo>
                <a:lnTo>
                  <a:pt x="3713" y="11650"/>
                </a:lnTo>
                <a:lnTo>
                  <a:pt x="3664" y="11528"/>
                </a:lnTo>
                <a:lnTo>
                  <a:pt x="3664" y="11381"/>
                </a:lnTo>
                <a:lnTo>
                  <a:pt x="3640" y="11235"/>
                </a:lnTo>
                <a:lnTo>
                  <a:pt x="3664" y="11088"/>
                </a:lnTo>
                <a:lnTo>
                  <a:pt x="3664" y="10942"/>
                </a:lnTo>
                <a:lnTo>
                  <a:pt x="3713" y="10819"/>
                </a:lnTo>
                <a:lnTo>
                  <a:pt x="3737" y="10771"/>
                </a:lnTo>
                <a:lnTo>
                  <a:pt x="3786" y="10697"/>
                </a:lnTo>
                <a:lnTo>
                  <a:pt x="3811" y="10648"/>
                </a:lnTo>
                <a:lnTo>
                  <a:pt x="3835" y="10478"/>
                </a:lnTo>
                <a:lnTo>
                  <a:pt x="3811" y="10307"/>
                </a:lnTo>
                <a:lnTo>
                  <a:pt x="3786" y="10233"/>
                </a:lnTo>
                <a:lnTo>
                  <a:pt x="3737" y="10184"/>
                </a:lnTo>
                <a:lnTo>
                  <a:pt x="3689" y="10160"/>
                </a:lnTo>
                <a:lnTo>
                  <a:pt x="3615" y="10111"/>
                </a:lnTo>
                <a:lnTo>
                  <a:pt x="3444" y="10087"/>
                </a:lnTo>
                <a:lnTo>
                  <a:pt x="3347" y="10062"/>
                </a:lnTo>
                <a:lnTo>
                  <a:pt x="3200" y="9989"/>
                </a:lnTo>
                <a:lnTo>
                  <a:pt x="3054" y="9867"/>
                </a:lnTo>
                <a:lnTo>
                  <a:pt x="2883" y="9720"/>
                </a:lnTo>
                <a:lnTo>
                  <a:pt x="2712" y="9574"/>
                </a:lnTo>
                <a:lnTo>
                  <a:pt x="2565" y="9452"/>
                </a:lnTo>
                <a:lnTo>
                  <a:pt x="2419" y="9354"/>
                </a:lnTo>
                <a:lnTo>
                  <a:pt x="2321" y="9330"/>
                </a:lnTo>
                <a:lnTo>
                  <a:pt x="2199" y="9281"/>
                </a:lnTo>
                <a:lnTo>
                  <a:pt x="2003" y="9159"/>
                </a:lnTo>
                <a:lnTo>
                  <a:pt x="1784" y="8988"/>
                </a:lnTo>
                <a:lnTo>
                  <a:pt x="1539" y="8768"/>
                </a:lnTo>
                <a:lnTo>
                  <a:pt x="1246" y="8402"/>
                </a:lnTo>
                <a:lnTo>
                  <a:pt x="1078" y="8185"/>
                </a:lnTo>
                <a:lnTo>
                  <a:pt x="1124" y="7840"/>
                </a:lnTo>
                <a:lnTo>
                  <a:pt x="1197" y="7473"/>
                </a:lnTo>
                <a:lnTo>
                  <a:pt x="1295" y="7132"/>
                </a:lnTo>
                <a:lnTo>
                  <a:pt x="1393" y="6790"/>
                </a:lnTo>
                <a:lnTo>
                  <a:pt x="1515" y="6448"/>
                </a:lnTo>
                <a:lnTo>
                  <a:pt x="1637" y="6106"/>
                </a:lnTo>
                <a:lnTo>
                  <a:pt x="1784" y="5788"/>
                </a:lnTo>
                <a:lnTo>
                  <a:pt x="1954" y="5471"/>
                </a:lnTo>
                <a:lnTo>
                  <a:pt x="2125" y="5153"/>
                </a:lnTo>
                <a:lnTo>
                  <a:pt x="2296" y="4860"/>
                </a:lnTo>
                <a:lnTo>
                  <a:pt x="2516" y="4567"/>
                </a:lnTo>
                <a:lnTo>
                  <a:pt x="2712" y="4298"/>
                </a:lnTo>
                <a:lnTo>
                  <a:pt x="3151" y="3737"/>
                </a:lnTo>
                <a:lnTo>
                  <a:pt x="3664" y="3248"/>
                </a:lnTo>
                <a:lnTo>
                  <a:pt x="4079" y="3248"/>
                </a:lnTo>
                <a:lnTo>
                  <a:pt x="4299" y="3297"/>
                </a:lnTo>
                <a:lnTo>
                  <a:pt x="4470" y="3346"/>
                </a:lnTo>
                <a:lnTo>
                  <a:pt x="4592" y="3419"/>
                </a:lnTo>
                <a:lnTo>
                  <a:pt x="4690" y="3493"/>
                </a:lnTo>
                <a:lnTo>
                  <a:pt x="4788" y="3517"/>
                </a:lnTo>
                <a:lnTo>
                  <a:pt x="4885" y="3493"/>
                </a:lnTo>
                <a:lnTo>
                  <a:pt x="4983" y="3419"/>
                </a:lnTo>
                <a:lnTo>
                  <a:pt x="5056" y="3346"/>
                </a:lnTo>
                <a:lnTo>
                  <a:pt x="5178" y="3297"/>
                </a:lnTo>
                <a:lnTo>
                  <a:pt x="5276" y="3248"/>
                </a:lnTo>
                <a:lnTo>
                  <a:pt x="5349" y="3248"/>
                </a:lnTo>
                <a:lnTo>
                  <a:pt x="5471" y="3199"/>
                </a:lnTo>
                <a:lnTo>
                  <a:pt x="5594" y="3126"/>
                </a:lnTo>
                <a:lnTo>
                  <a:pt x="5764" y="3004"/>
                </a:lnTo>
                <a:lnTo>
                  <a:pt x="5935" y="2858"/>
                </a:lnTo>
                <a:lnTo>
                  <a:pt x="6131" y="2711"/>
                </a:lnTo>
                <a:lnTo>
                  <a:pt x="6375" y="2589"/>
                </a:lnTo>
                <a:lnTo>
                  <a:pt x="6619" y="2516"/>
                </a:lnTo>
                <a:lnTo>
                  <a:pt x="6888" y="2467"/>
                </a:lnTo>
                <a:close/>
                <a:moveTo>
                  <a:pt x="9379" y="0"/>
                </a:moveTo>
                <a:lnTo>
                  <a:pt x="8891" y="24"/>
                </a:lnTo>
                <a:lnTo>
                  <a:pt x="8427" y="49"/>
                </a:lnTo>
                <a:lnTo>
                  <a:pt x="7963" y="122"/>
                </a:lnTo>
                <a:lnTo>
                  <a:pt x="7499" y="195"/>
                </a:lnTo>
                <a:lnTo>
                  <a:pt x="7034" y="293"/>
                </a:lnTo>
                <a:lnTo>
                  <a:pt x="6595" y="440"/>
                </a:lnTo>
                <a:lnTo>
                  <a:pt x="6155" y="586"/>
                </a:lnTo>
                <a:lnTo>
                  <a:pt x="5740" y="733"/>
                </a:lnTo>
                <a:lnTo>
                  <a:pt x="5325" y="928"/>
                </a:lnTo>
                <a:lnTo>
                  <a:pt x="4910" y="1148"/>
                </a:lnTo>
                <a:lnTo>
                  <a:pt x="4519" y="1368"/>
                </a:lnTo>
                <a:lnTo>
                  <a:pt x="4128" y="1612"/>
                </a:lnTo>
                <a:lnTo>
                  <a:pt x="3762" y="1881"/>
                </a:lnTo>
                <a:lnTo>
                  <a:pt x="3420" y="2149"/>
                </a:lnTo>
                <a:lnTo>
                  <a:pt x="3078" y="2442"/>
                </a:lnTo>
                <a:lnTo>
                  <a:pt x="2760" y="2760"/>
                </a:lnTo>
                <a:lnTo>
                  <a:pt x="2443" y="3077"/>
                </a:lnTo>
                <a:lnTo>
                  <a:pt x="2150" y="3419"/>
                </a:lnTo>
                <a:lnTo>
                  <a:pt x="1881" y="3761"/>
                </a:lnTo>
                <a:lnTo>
                  <a:pt x="1613" y="4128"/>
                </a:lnTo>
                <a:lnTo>
                  <a:pt x="1368" y="4518"/>
                </a:lnTo>
                <a:lnTo>
                  <a:pt x="1149" y="4909"/>
                </a:lnTo>
                <a:lnTo>
                  <a:pt x="929" y="5324"/>
                </a:lnTo>
                <a:lnTo>
                  <a:pt x="733" y="5739"/>
                </a:lnTo>
                <a:lnTo>
                  <a:pt x="587" y="6155"/>
                </a:lnTo>
                <a:lnTo>
                  <a:pt x="440" y="6594"/>
                </a:lnTo>
                <a:lnTo>
                  <a:pt x="294" y="7034"/>
                </a:lnTo>
                <a:lnTo>
                  <a:pt x="196" y="7498"/>
                </a:lnTo>
                <a:lnTo>
                  <a:pt x="123" y="7962"/>
                </a:lnTo>
                <a:lnTo>
                  <a:pt x="49" y="8426"/>
                </a:lnTo>
                <a:lnTo>
                  <a:pt x="25" y="8890"/>
                </a:lnTo>
                <a:lnTo>
                  <a:pt x="1" y="9378"/>
                </a:lnTo>
                <a:lnTo>
                  <a:pt x="25" y="9867"/>
                </a:lnTo>
                <a:lnTo>
                  <a:pt x="49" y="10331"/>
                </a:lnTo>
                <a:lnTo>
                  <a:pt x="123" y="10795"/>
                </a:lnTo>
                <a:lnTo>
                  <a:pt x="196" y="11259"/>
                </a:lnTo>
                <a:lnTo>
                  <a:pt x="294" y="11723"/>
                </a:lnTo>
                <a:lnTo>
                  <a:pt x="440" y="12163"/>
                </a:lnTo>
                <a:lnTo>
                  <a:pt x="587" y="12602"/>
                </a:lnTo>
                <a:lnTo>
                  <a:pt x="733" y="13018"/>
                </a:lnTo>
                <a:lnTo>
                  <a:pt x="929" y="13433"/>
                </a:lnTo>
                <a:lnTo>
                  <a:pt x="1149" y="13848"/>
                </a:lnTo>
                <a:lnTo>
                  <a:pt x="1368" y="14239"/>
                </a:lnTo>
                <a:lnTo>
                  <a:pt x="1613" y="14629"/>
                </a:lnTo>
                <a:lnTo>
                  <a:pt x="1881" y="14996"/>
                </a:lnTo>
                <a:lnTo>
                  <a:pt x="2150" y="15338"/>
                </a:lnTo>
                <a:lnTo>
                  <a:pt x="2443" y="15680"/>
                </a:lnTo>
                <a:lnTo>
                  <a:pt x="2760" y="15997"/>
                </a:lnTo>
                <a:lnTo>
                  <a:pt x="3078" y="16315"/>
                </a:lnTo>
                <a:lnTo>
                  <a:pt x="3420" y="16608"/>
                </a:lnTo>
                <a:lnTo>
                  <a:pt x="3762" y="16876"/>
                </a:lnTo>
                <a:lnTo>
                  <a:pt x="4128" y="17145"/>
                </a:lnTo>
                <a:lnTo>
                  <a:pt x="4519" y="17389"/>
                </a:lnTo>
                <a:lnTo>
                  <a:pt x="4910" y="17609"/>
                </a:lnTo>
                <a:lnTo>
                  <a:pt x="5325" y="17829"/>
                </a:lnTo>
                <a:lnTo>
                  <a:pt x="5740" y="18024"/>
                </a:lnTo>
                <a:lnTo>
                  <a:pt x="6155" y="18171"/>
                </a:lnTo>
                <a:lnTo>
                  <a:pt x="6595" y="18317"/>
                </a:lnTo>
                <a:lnTo>
                  <a:pt x="7034" y="18464"/>
                </a:lnTo>
                <a:lnTo>
                  <a:pt x="7499" y="18562"/>
                </a:lnTo>
                <a:lnTo>
                  <a:pt x="7963" y="18635"/>
                </a:lnTo>
                <a:lnTo>
                  <a:pt x="8427" y="18708"/>
                </a:lnTo>
                <a:lnTo>
                  <a:pt x="8891" y="18733"/>
                </a:lnTo>
                <a:lnTo>
                  <a:pt x="9379" y="18757"/>
                </a:lnTo>
                <a:lnTo>
                  <a:pt x="9868" y="18733"/>
                </a:lnTo>
                <a:lnTo>
                  <a:pt x="10332" y="18708"/>
                </a:lnTo>
                <a:lnTo>
                  <a:pt x="10796" y="18635"/>
                </a:lnTo>
                <a:lnTo>
                  <a:pt x="11260" y="18562"/>
                </a:lnTo>
                <a:lnTo>
                  <a:pt x="11724" y="18464"/>
                </a:lnTo>
                <a:lnTo>
                  <a:pt x="12163" y="18317"/>
                </a:lnTo>
                <a:lnTo>
                  <a:pt x="12603" y="18171"/>
                </a:lnTo>
                <a:lnTo>
                  <a:pt x="13018" y="18024"/>
                </a:lnTo>
                <a:lnTo>
                  <a:pt x="13433" y="17829"/>
                </a:lnTo>
                <a:lnTo>
                  <a:pt x="13848" y="17609"/>
                </a:lnTo>
                <a:lnTo>
                  <a:pt x="14239" y="17389"/>
                </a:lnTo>
                <a:lnTo>
                  <a:pt x="14630" y="17145"/>
                </a:lnTo>
                <a:lnTo>
                  <a:pt x="14996" y="16876"/>
                </a:lnTo>
                <a:lnTo>
                  <a:pt x="15338" y="16608"/>
                </a:lnTo>
                <a:lnTo>
                  <a:pt x="15680" y="16315"/>
                </a:lnTo>
                <a:lnTo>
                  <a:pt x="15998" y="15997"/>
                </a:lnTo>
                <a:lnTo>
                  <a:pt x="16315" y="15680"/>
                </a:lnTo>
                <a:lnTo>
                  <a:pt x="16608" y="15338"/>
                </a:lnTo>
                <a:lnTo>
                  <a:pt x="16877" y="14996"/>
                </a:lnTo>
                <a:lnTo>
                  <a:pt x="17146" y="14629"/>
                </a:lnTo>
                <a:lnTo>
                  <a:pt x="17390" y="14239"/>
                </a:lnTo>
                <a:lnTo>
                  <a:pt x="17610" y="13848"/>
                </a:lnTo>
                <a:lnTo>
                  <a:pt x="17829" y="13433"/>
                </a:lnTo>
                <a:lnTo>
                  <a:pt x="18025" y="13018"/>
                </a:lnTo>
                <a:lnTo>
                  <a:pt x="18171" y="12602"/>
                </a:lnTo>
                <a:lnTo>
                  <a:pt x="18318" y="12163"/>
                </a:lnTo>
                <a:lnTo>
                  <a:pt x="18464" y="11723"/>
                </a:lnTo>
                <a:lnTo>
                  <a:pt x="18562" y="11259"/>
                </a:lnTo>
                <a:lnTo>
                  <a:pt x="18635" y="10795"/>
                </a:lnTo>
                <a:lnTo>
                  <a:pt x="18709" y="10331"/>
                </a:lnTo>
                <a:lnTo>
                  <a:pt x="18733" y="9867"/>
                </a:lnTo>
                <a:lnTo>
                  <a:pt x="18758" y="9378"/>
                </a:lnTo>
                <a:lnTo>
                  <a:pt x="18733" y="8890"/>
                </a:lnTo>
                <a:lnTo>
                  <a:pt x="18709" y="8426"/>
                </a:lnTo>
                <a:lnTo>
                  <a:pt x="18635" y="7962"/>
                </a:lnTo>
                <a:lnTo>
                  <a:pt x="18562" y="7498"/>
                </a:lnTo>
                <a:lnTo>
                  <a:pt x="18464" y="7034"/>
                </a:lnTo>
                <a:lnTo>
                  <a:pt x="18318" y="6594"/>
                </a:lnTo>
                <a:lnTo>
                  <a:pt x="18171" y="6155"/>
                </a:lnTo>
                <a:lnTo>
                  <a:pt x="18025" y="5739"/>
                </a:lnTo>
                <a:lnTo>
                  <a:pt x="17829" y="5324"/>
                </a:lnTo>
                <a:lnTo>
                  <a:pt x="17610" y="4909"/>
                </a:lnTo>
                <a:lnTo>
                  <a:pt x="17390" y="4518"/>
                </a:lnTo>
                <a:lnTo>
                  <a:pt x="17146" y="4128"/>
                </a:lnTo>
                <a:lnTo>
                  <a:pt x="16877" y="3761"/>
                </a:lnTo>
                <a:lnTo>
                  <a:pt x="16608" y="3419"/>
                </a:lnTo>
                <a:lnTo>
                  <a:pt x="16315" y="3077"/>
                </a:lnTo>
                <a:lnTo>
                  <a:pt x="15998" y="2760"/>
                </a:lnTo>
                <a:lnTo>
                  <a:pt x="15680" y="2442"/>
                </a:lnTo>
                <a:lnTo>
                  <a:pt x="15338" y="2149"/>
                </a:lnTo>
                <a:lnTo>
                  <a:pt x="14996" y="1881"/>
                </a:lnTo>
                <a:lnTo>
                  <a:pt x="14630" y="1612"/>
                </a:lnTo>
                <a:lnTo>
                  <a:pt x="14239" y="1368"/>
                </a:lnTo>
                <a:lnTo>
                  <a:pt x="13848" y="1148"/>
                </a:lnTo>
                <a:lnTo>
                  <a:pt x="13433" y="928"/>
                </a:lnTo>
                <a:lnTo>
                  <a:pt x="13018" y="733"/>
                </a:lnTo>
                <a:lnTo>
                  <a:pt x="12603" y="586"/>
                </a:lnTo>
                <a:lnTo>
                  <a:pt x="12163" y="440"/>
                </a:lnTo>
                <a:lnTo>
                  <a:pt x="11724" y="293"/>
                </a:lnTo>
                <a:lnTo>
                  <a:pt x="11260" y="195"/>
                </a:lnTo>
                <a:lnTo>
                  <a:pt x="10796" y="122"/>
                </a:lnTo>
                <a:lnTo>
                  <a:pt x="10332" y="49"/>
                </a:lnTo>
                <a:lnTo>
                  <a:pt x="9868" y="24"/>
                </a:lnTo>
                <a:lnTo>
                  <a:pt x="9379" y="0"/>
                </a:lnTo>
                <a:close/>
              </a:path>
            </a:pathLst>
          </a:custGeom>
          <a:solidFill>
            <a:srgbClr val="28209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259" name="Google Shape;4259;p39"/>
          <p:cNvGrpSpPr/>
          <p:nvPr/>
        </p:nvGrpSpPr>
        <p:grpSpPr>
          <a:xfrm>
            <a:off x="5507078" y="3525908"/>
            <a:ext cx="216422" cy="216435"/>
            <a:chOff x="6654650" y="3665275"/>
            <a:chExt cx="409100" cy="409125"/>
          </a:xfrm>
          <a:solidFill>
            <a:srgbClr val="28209A"/>
          </a:solidFill>
        </p:grpSpPr>
        <p:sp>
          <p:nvSpPr>
            <p:cNvPr id="4260" name="Google Shape;4260;p39"/>
            <p:cNvSpPr/>
            <p:nvPr/>
          </p:nvSpPr>
          <p:spPr>
            <a:xfrm>
              <a:off x="6808525" y="3819150"/>
              <a:ext cx="211875" cy="211900"/>
            </a:xfrm>
            <a:custGeom>
              <a:avLst/>
              <a:gdLst/>
              <a:ahLst/>
              <a:cxnLst/>
              <a:rect l="l" t="t" r="r" b="b"/>
              <a:pathLst>
                <a:path w="8475" h="8476" extrusionOk="0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1" name="Google Shape;4261;p39"/>
            <p:cNvSpPr/>
            <p:nvPr/>
          </p:nvSpPr>
          <p:spPr>
            <a:xfrm>
              <a:off x="6654650" y="3665275"/>
              <a:ext cx="409100" cy="409125"/>
            </a:xfrm>
            <a:custGeom>
              <a:avLst/>
              <a:gdLst/>
              <a:ahLst/>
              <a:cxnLst/>
              <a:rect l="l" t="t" r="r" b="b"/>
              <a:pathLst>
                <a:path w="16364" h="16365" extrusionOk="0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62" name="Google Shape;4262;p39"/>
          <p:cNvGrpSpPr/>
          <p:nvPr/>
        </p:nvGrpSpPr>
        <p:grpSpPr>
          <a:xfrm>
            <a:off x="421043" y="4085639"/>
            <a:ext cx="234514" cy="234527"/>
            <a:chOff x="570875" y="4322250"/>
            <a:chExt cx="443300" cy="443325"/>
          </a:xfrm>
          <a:solidFill>
            <a:srgbClr val="28209A"/>
          </a:solidFill>
        </p:grpSpPr>
        <p:sp>
          <p:nvSpPr>
            <p:cNvPr id="4263" name="Google Shape;4263;p39"/>
            <p:cNvSpPr/>
            <p:nvPr/>
          </p:nvSpPr>
          <p:spPr>
            <a:xfrm>
              <a:off x="570875" y="4322250"/>
              <a:ext cx="443300" cy="443325"/>
            </a:xfrm>
            <a:custGeom>
              <a:avLst/>
              <a:gdLst/>
              <a:ahLst/>
              <a:cxnLst/>
              <a:rect l="l" t="t" r="r" b="b"/>
              <a:pathLst>
                <a:path w="17732" h="17733" extrusionOk="0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4" name="Google Shape;4264;p39"/>
            <p:cNvSpPr/>
            <p:nvPr/>
          </p:nvSpPr>
          <p:spPr>
            <a:xfrm>
              <a:off x="597725" y="4665400"/>
              <a:ext cx="73300" cy="73300"/>
            </a:xfrm>
            <a:custGeom>
              <a:avLst/>
              <a:gdLst/>
              <a:ahLst/>
              <a:cxnLst/>
              <a:rect l="l" t="t" r="r" b="b"/>
              <a:pathLst>
                <a:path w="2932" h="2932" extrusionOk="0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5" name="Google Shape;4265;p39"/>
            <p:cNvSpPr/>
            <p:nvPr/>
          </p:nvSpPr>
          <p:spPr>
            <a:xfrm>
              <a:off x="654525" y="4708150"/>
              <a:ext cx="47025" cy="47025"/>
            </a:xfrm>
            <a:custGeom>
              <a:avLst/>
              <a:gdLst/>
              <a:ahLst/>
              <a:cxnLst/>
              <a:rect l="l" t="t" r="r" b="b"/>
              <a:pathLst>
                <a:path w="1881" h="1881" extrusionOk="0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6" name="Google Shape;4266;p39"/>
            <p:cNvSpPr/>
            <p:nvPr/>
          </p:nvSpPr>
          <p:spPr>
            <a:xfrm>
              <a:off x="581250" y="4634875"/>
              <a:ext cx="47050" cy="47050"/>
            </a:xfrm>
            <a:custGeom>
              <a:avLst/>
              <a:gdLst/>
              <a:ahLst/>
              <a:cxnLst/>
              <a:rect l="l" t="t" r="r" b="b"/>
              <a:pathLst>
                <a:path w="1882" h="1882" extrusionOk="0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67" name="Google Shape;4267;p39"/>
          <p:cNvSpPr/>
          <p:nvPr/>
        </p:nvSpPr>
        <p:spPr>
          <a:xfrm>
            <a:off x="969288" y="4104901"/>
            <a:ext cx="253902" cy="143430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rgbClr val="28209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268" name="Google Shape;4268;p39"/>
          <p:cNvGrpSpPr/>
          <p:nvPr/>
        </p:nvGrpSpPr>
        <p:grpSpPr>
          <a:xfrm>
            <a:off x="1598631" y="4078323"/>
            <a:ext cx="170555" cy="269389"/>
            <a:chOff x="1979475" y="4289300"/>
            <a:chExt cx="322400" cy="509225"/>
          </a:xfrm>
          <a:solidFill>
            <a:srgbClr val="28209A"/>
          </a:solidFill>
        </p:grpSpPr>
        <p:sp>
          <p:nvSpPr>
            <p:cNvPr id="4269" name="Google Shape;4269;p39"/>
            <p:cNvSpPr/>
            <p:nvPr/>
          </p:nvSpPr>
          <p:spPr>
            <a:xfrm>
              <a:off x="2187075" y="4509100"/>
              <a:ext cx="114800" cy="114800"/>
            </a:xfrm>
            <a:custGeom>
              <a:avLst/>
              <a:gdLst/>
              <a:ahLst/>
              <a:cxnLst/>
              <a:rect l="l" t="t" r="r" b="b"/>
              <a:pathLst>
                <a:path w="4592" h="4592" extrusionOk="0">
                  <a:moveTo>
                    <a:pt x="4396" y="0"/>
                  </a:moveTo>
                  <a:lnTo>
                    <a:pt x="3981" y="49"/>
                  </a:lnTo>
                  <a:lnTo>
                    <a:pt x="3419" y="171"/>
                  </a:lnTo>
                  <a:lnTo>
                    <a:pt x="2784" y="367"/>
                  </a:lnTo>
                  <a:lnTo>
                    <a:pt x="2100" y="587"/>
                  </a:lnTo>
                  <a:lnTo>
                    <a:pt x="1465" y="831"/>
                  </a:lnTo>
                  <a:lnTo>
                    <a:pt x="1172" y="953"/>
                  </a:lnTo>
                  <a:lnTo>
                    <a:pt x="928" y="1099"/>
                  </a:lnTo>
                  <a:lnTo>
                    <a:pt x="708" y="1246"/>
                  </a:lnTo>
                  <a:lnTo>
                    <a:pt x="562" y="1368"/>
                  </a:lnTo>
                  <a:lnTo>
                    <a:pt x="440" y="1515"/>
                  </a:lnTo>
                  <a:lnTo>
                    <a:pt x="318" y="1637"/>
                  </a:lnTo>
                  <a:lnTo>
                    <a:pt x="244" y="1808"/>
                  </a:lnTo>
                  <a:lnTo>
                    <a:pt x="171" y="1954"/>
                  </a:lnTo>
                  <a:lnTo>
                    <a:pt x="98" y="2101"/>
                  </a:lnTo>
                  <a:lnTo>
                    <a:pt x="49" y="2272"/>
                  </a:lnTo>
                  <a:lnTo>
                    <a:pt x="25" y="2443"/>
                  </a:lnTo>
                  <a:lnTo>
                    <a:pt x="0" y="2589"/>
                  </a:lnTo>
                  <a:lnTo>
                    <a:pt x="0" y="2760"/>
                  </a:lnTo>
                  <a:lnTo>
                    <a:pt x="25" y="2931"/>
                  </a:lnTo>
                  <a:lnTo>
                    <a:pt x="49" y="3102"/>
                  </a:lnTo>
                  <a:lnTo>
                    <a:pt x="98" y="3273"/>
                  </a:lnTo>
                  <a:lnTo>
                    <a:pt x="147" y="3420"/>
                  </a:lnTo>
                  <a:lnTo>
                    <a:pt x="220" y="3566"/>
                  </a:lnTo>
                  <a:lnTo>
                    <a:pt x="318" y="3737"/>
                  </a:lnTo>
                  <a:lnTo>
                    <a:pt x="415" y="3859"/>
                  </a:lnTo>
                  <a:lnTo>
                    <a:pt x="2418" y="1857"/>
                  </a:lnTo>
                  <a:lnTo>
                    <a:pt x="2491" y="1808"/>
                  </a:lnTo>
                  <a:lnTo>
                    <a:pt x="2638" y="1808"/>
                  </a:lnTo>
                  <a:lnTo>
                    <a:pt x="2711" y="1857"/>
                  </a:lnTo>
                  <a:lnTo>
                    <a:pt x="2760" y="1930"/>
                  </a:lnTo>
                  <a:lnTo>
                    <a:pt x="2784" y="2028"/>
                  </a:lnTo>
                  <a:lnTo>
                    <a:pt x="2760" y="2101"/>
                  </a:lnTo>
                  <a:lnTo>
                    <a:pt x="2711" y="2174"/>
                  </a:lnTo>
                  <a:lnTo>
                    <a:pt x="708" y="4177"/>
                  </a:lnTo>
                  <a:lnTo>
                    <a:pt x="855" y="4274"/>
                  </a:lnTo>
                  <a:lnTo>
                    <a:pt x="1001" y="4372"/>
                  </a:lnTo>
                  <a:lnTo>
                    <a:pt x="1172" y="4445"/>
                  </a:lnTo>
                  <a:lnTo>
                    <a:pt x="1319" y="4494"/>
                  </a:lnTo>
                  <a:lnTo>
                    <a:pt x="1490" y="4543"/>
                  </a:lnTo>
                  <a:lnTo>
                    <a:pt x="1661" y="4568"/>
                  </a:lnTo>
                  <a:lnTo>
                    <a:pt x="1807" y="4592"/>
                  </a:lnTo>
                  <a:lnTo>
                    <a:pt x="1978" y="4568"/>
                  </a:lnTo>
                  <a:lnTo>
                    <a:pt x="2149" y="4568"/>
                  </a:lnTo>
                  <a:lnTo>
                    <a:pt x="2320" y="4543"/>
                  </a:lnTo>
                  <a:lnTo>
                    <a:pt x="2491" y="4494"/>
                  </a:lnTo>
                  <a:lnTo>
                    <a:pt x="2638" y="4421"/>
                  </a:lnTo>
                  <a:lnTo>
                    <a:pt x="2784" y="4348"/>
                  </a:lnTo>
                  <a:lnTo>
                    <a:pt x="2931" y="4250"/>
                  </a:lnTo>
                  <a:lnTo>
                    <a:pt x="3077" y="4152"/>
                  </a:lnTo>
                  <a:lnTo>
                    <a:pt x="3200" y="4030"/>
                  </a:lnTo>
                  <a:lnTo>
                    <a:pt x="3346" y="3859"/>
                  </a:lnTo>
                  <a:lnTo>
                    <a:pt x="3493" y="3664"/>
                  </a:lnTo>
                  <a:lnTo>
                    <a:pt x="3615" y="3395"/>
                  </a:lnTo>
                  <a:lnTo>
                    <a:pt x="3761" y="3127"/>
                  </a:lnTo>
                  <a:lnTo>
                    <a:pt x="4005" y="2467"/>
                  </a:lnTo>
                  <a:lnTo>
                    <a:pt x="4225" y="1808"/>
                  </a:lnTo>
                  <a:lnTo>
                    <a:pt x="4421" y="1148"/>
                  </a:lnTo>
                  <a:lnTo>
                    <a:pt x="4543" y="611"/>
                  </a:lnTo>
                  <a:lnTo>
                    <a:pt x="4592" y="196"/>
                  </a:lnTo>
                  <a:lnTo>
                    <a:pt x="4592" y="74"/>
                  </a:lnTo>
                  <a:lnTo>
                    <a:pt x="456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0" name="Google Shape;4270;p39"/>
            <p:cNvSpPr/>
            <p:nvPr/>
          </p:nvSpPr>
          <p:spPr>
            <a:xfrm>
              <a:off x="1979475" y="4542675"/>
              <a:ext cx="156925" cy="156950"/>
            </a:xfrm>
            <a:custGeom>
              <a:avLst/>
              <a:gdLst/>
              <a:ahLst/>
              <a:cxnLst/>
              <a:rect l="l" t="t" r="r" b="b"/>
              <a:pathLst>
                <a:path w="6277" h="6278" extrusionOk="0">
                  <a:moveTo>
                    <a:pt x="122" y="1"/>
                  </a:moveTo>
                  <a:lnTo>
                    <a:pt x="25" y="25"/>
                  </a:lnTo>
                  <a:lnTo>
                    <a:pt x="0" y="123"/>
                  </a:lnTo>
                  <a:lnTo>
                    <a:pt x="0" y="294"/>
                  </a:lnTo>
                  <a:lnTo>
                    <a:pt x="25" y="538"/>
                  </a:lnTo>
                  <a:lnTo>
                    <a:pt x="74" y="856"/>
                  </a:lnTo>
                  <a:lnTo>
                    <a:pt x="244" y="1613"/>
                  </a:lnTo>
                  <a:lnTo>
                    <a:pt x="489" y="2492"/>
                  </a:lnTo>
                  <a:lnTo>
                    <a:pt x="806" y="3420"/>
                  </a:lnTo>
                  <a:lnTo>
                    <a:pt x="977" y="3860"/>
                  </a:lnTo>
                  <a:lnTo>
                    <a:pt x="1148" y="4275"/>
                  </a:lnTo>
                  <a:lnTo>
                    <a:pt x="1319" y="4666"/>
                  </a:lnTo>
                  <a:lnTo>
                    <a:pt x="1514" y="5007"/>
                  </a:lnTo>
                  <a:lnTo>
                    <a:pt x="1710" y="5301"/>
                  </a:lnTo>
                  <a:lnTo>
                    <a:pt x="1905" y="5520"/>
                  </a:lnTo>
                  <a:lnTo>
                    <a:pt x="2076" y="5691"/>
                  </a:lnTo>
                  <a:lnTo>
                    <a:pt x="2272" y="5838"/>
                  </a:lnTo>
                  <a:lnTo>
                    <a:pt x="2467" y="5960"/>
                  </a:lnTo>
                  <a:lnTo>
                    <a:pt x="2687" y="6058"/>
                  </a:lnTo>
                  <a:lnTo>
                    <a:pt x="2907" y="6155"/>
                  </a:lnTo>
                  <a:lnTo>
                    <a:pt x="3126" y="6204"/>
                  </a:lnTo>
                  <a:lnTo>
                    <a:pt x="3371" y="6253"/>
                  </a:lnTo>
                  <a:lnTo>
                    <a:pt x="3590" y="6277"/>
                  </a:lnTo>
                  <a:lnTo>
                    <a:pt x="3835" y="6277"/>
                  </a:lnTo>
                  <a:lnTo>
                    <a:pt x="4054" y="6253"/>
                  </a:lnTo>
                  <a:lnTo>
                    <a:pt x="4299" y="6204"/>
                  </a:lnTo>
                  <a:lnTo>
                    <a:pt x="4519" y="6155"/>
                  </a:lnTo>
                  <a:lnTo>
                    <a:pt x="4738" y="6058"/>
                  </a:lnTo>
                  <a:lnTo>
                    <a:pt x="4958" y="5960"/>
                  </a:lnTo>
                  <a:lnTo>
                    <a:pt x="5154" y="5838"/>
                  </a:lnTo>
                  <a:lnTo>
                    <a:pt x="5349" y="5691"/>
                  </a:lnTo>
                  <a:lnTo>
                    <a:pt x="2003" y="2345"/>
                  </a:lnTo>
                  <a:lnTo>
                    <a:pt x="1954" y="2272"/>
                  </a:lnTo>
                  <a:lnTo>
                    <a:pt x="1954" y="2174"/>
                  </a:lnTo>
                  <a:lnTo>
                    <a:pt x="1954" y="2101"/>
                  </a:lnTo>
                  <a:lnTo>
                    <a:pt x="2003" y="2003"/>
                  </a:lnTo>
                  <a:lnTo>
                    <a:pt x="2101" y="1955"/>
                  </a:lnTo>
                  <a:lnTo>
                    <a:pt x="2272" y="1955"/>
                  </a:lnTo>
                  <a:lnTo>
                    <a:pt x="2345" y="2003"/>
                  </a:lnTo>
                  <a:lnTo>
                    <a:pt x="5691" y="5349"/>
                  </a:lnTo>
                  <a:lnTo>
                    <a:pt x="5837" y="5154"/>
                  </a:lnTo>
                  <a:lnTo>
                    <a:pt x="5959" y="4959"/>
                  </a:lnTo>
                  <a:lnTo>
                    <a:pt x="6057" y="4739"/>
                  </a:lnTo>
                  <a:lnTo>
                    <a:pt x="6155" y="4519"/>
                  </a:lnTo>
                  <a:lnTo>
                    <a:pt x="6204" y="4299"/>
                  </a:lnTo>
                  <a:lnTo>
                    <a:pt x="6253" y="4055"/>
                  </a:lnTo>
                  <a:lnTo>
                    <a:pt x="6277" y="3835"/>
                  </a:lnTo>
                  <a:lnTo>
                    <a:pt x="6277" y="3591"/>
                  </a:lnTo>
                  <a:lnTo>
                    <a:pt x="6253" y="3371"/>
                  </a:lnTo>
                  <a:lnTo>
                    <a:pt x="6204" y="3127"/>
                  </a:lnTo>
                  <a:lnTo>
                    <a:pt x="6155" y="2907"/>
                  </a:lnTo>
                  <a:lnTo>
                    <a:pt x="6057" y="2687"/>
                  </a:lnTo>
                  <a:lnTo>
                    <a:pt x="5959" y="2467"/>
                  </a:lnTo>
                  <a:lnTo>
                    <a:pt x="5837" y="2272"/>
                  </a:lnTo>
                  <a:lnTo>
                    <a:pt x="5691" y="2077"/>
                  </a:lnTo>
                  <a:lnTo>
                    <a:pt x="5520" y="1906"/>
                  </a:lnTo>
                  <a:lnTo>
                    <a:pt x="5300" y="1710"/>
                  </a:lnTo>
                  <a:lnTo>
                    <a:pt x="5007" y="1515"/>
                  </a:lnTo>
                  <a:lnTo>
                    <a:pt x="4665" y="1320"/>
                  </a:lnTo>
                  <a:lnTo>
                    <a:pt x="4274" y="1149"/>
                  </a:lnTo>
                  <a:lnTo>
                    <a:pt x="3859" y="978"/>
                  </a:lnTo>
                  <a:lnTo>
                    <a:pt x="3419" y="807"/>
                  </a:lnTo>
                  <a:lnTo>
                    <a:pt x="2491" y="489"/>
                  </a:lnTo>
                  <a:lnTo>
                    <a:pt x="1612" y="245"/>
                  </a:lnTo>
                  <a:lnTo>
                    <a:pt x="855" y="74"/>
                  </a:lnTo>
                  <a:lnTo>
                    <a:pt x="538" y="25"/>
                  </a:lnTo>
                  <a:lnTo>
                    <a:pt x="29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1" name="Google Shape;4271;p39"/>
            <p:cNvSpPr/>
            <p:nvPr/>
          </p:nvSpPr>
          <p:spPr>
            <a:xfrm>
              <a:off x="2041125" y="4289300"/>
              <a:ext cx="240000" cy="509225"/>
            </a:xfrm>
            <a:custGeom>
              <a:avLst/>
              <a:gdLst/>
              <a:ahLst/>
              <a:cxnLst/>
              <a:rect l="l" t="t" r="r" b="b"/>
              <a:pathLst>
                <a:path w="9600" h="20369" extrusionOk="0">
                  <a:moveTo>
                    <a:pt x="4788" y="3664"/>
                  </a:moveTo>
                  <a:lnTo>
                    <a:pt x="5032" y="3688"/>
                  </a:lnTo>
                  <a:lnTo>
                    <a:pt x="5228" y="3761"/>
                  </a:lnTo>
                  <a:lnTo>
                    <a:pt x="5423" y="3859"/>
                  </a:lnTo>
                  <a:lnTo>
                    <a:pt x="5594" y="3981"/>
                  </a:lnTo>
                  <a:lnTo>
                    <a:pt x="5716" y="4152"/>
                  </a:lnTo>
                  <a:lnTo>
                    <a:pt x="5838" y="4347"/>
                  </a:lnTo>
                  <a:lnTo>
                    <a:pt x="5887" y="4567"/>
                  </a:lnTo>
                  <a:lnTo>
                    <a:pt x="5911" y="4787"/>
                  </a:lnTo>
                  <a:lnTo>
                    <a:pt x="5887" y="5007"/>
                  </a:lnTo>
                  <a:lnTo>
                    <a:pt x="5838" y="5227"/>
                  </a:lnTo>
                  <a:lnTo>
                    <a:pt x="5716" y="5422"/>
                  </a:lnTo>
                  <a:lnTo>
                    <a:pt x="5594" y="5569"/>
                  </a:lnTo>
                  <a:lnTo>
                    <a:pt x="5423" y="5715"/>
                  </a:lnTo>
                  <a:lnTo>
                    <a:pt x="5228" y="5813"/>
                  </a:lnTo>
                  <a:lnTo>
                    <a:pt x="5032" y="5886"/>
                  </a:lnTo>
                  <a:lnTo>
                    <a:pt x="4788" y="5911"/>
                  </a:lnTo>
                  <a:lnTo>
                    <a:pt x="4568" y="5886"/>
                  </a:lnTo>
                  <a:lnTo>
                    <a:pt x="4348" y="5813"/>
                  </a:lnTo>
                  <a:lnTo>
                    <a:pt x="4177" y="5715"/>
                  </a:lnTo>
                  <a:lnTo>
                    <a:pt x="4006" y="5569"/>
                  </a:lnTo>
                  <a:lnTo>
                    <a:pt x="3860" y="5422"/>
                  </a:lnTo>
                  <a:lnTo>
                    <a:pt x="3762" y="5227"/>
                  </a:lnTo>
                  <a:lnTo>
                    <a:pt x="3689" y="5007"/>
                  </a:lnTo>
                  <a:lnTo>
                    <a:pt x="3664" y="4787"/>
                  </a:lnTo>
                  <a:lnTo>
                    <a:pt x="3689" y="4567"/>
                  </a:lnTo>
                  <a:lnTo>
                    <a:pt x="3762" y="4347"/>
                  </a:lnTo>
                  <a:lnTo>
                    <a:pt x="3860" y="4152"/>
                  </a:lnTo>
                  <a:lnTo>
                    <a:pt x="4006" y="3981"/>
                  </a:lnTo>
                  <a:lnTo>
                    <a:pt x="4177" y="3859"/>
                  </a:lnTo>
                  <a:lnTo>
                    <a:pt x="4348" y="3761"/>
                  </a:lnTo>
                  <a:lnTo>
                    <a:pt x="4568" y="3688"/>
                  </a:lnTo>
                  <a:lnTo>
                    <a:pt x="4788" y="3664"/>
                  </a:lnTo>
                  <a:close/>
                  <a:moveTo>
                    <a:pt x="4568" y="0"/>
                  </a:moveTo>
                  <a:lnTo>
                    <a:pt x="4348" y="49"/>
                  </a:lnTo>
                  <a:lnTo>
                    <a:pt x="4153" y="122"/>
                  </a:lnTo>
                  <a:lnTo>
                    <a:pt x="3933" y="220"/>
                  </a:lnTo>
                  <a:lnTo>
                    <a:pt x="3738" y="342"/>
                  </a:lnTo>
                  <a:lnTo>
                    <a:pt x="3542" y="489"/>
                  </a:lnTo>
                  <a:lnTo>
                    <a:pt x="3347" y="684"/>
                  </a:lnTo>
                  <a:lnTo>
                    <a:pt x="3176" y="904"/>
                  </a:lnTo>
                  <a:lnTo>
                    <a:pt x="2907" y="855"/>
                  </a:lnTo>
                  <a:lnTo>
                    <a:pt x="2663" y="855"/>
                  </a:lnTo>
                  <a:lnTo>
                    <a:pt x="2394" y="904"/>
                  </a:lnTo>
                  <a:lnTo>
                    <a:pt x="2175" y="953"/>
                  </a:lnTo>
                  <a:lnTo>
                    <a:pt x="1955" y="1026"/>
                  </a:lnTo>
                  <a:lnTo>
                    <a:pt x="1759" y="1124"/>
                  </a:lnTo>
                  <a:lnTo>
                    <a:pt x="1564" y="1246"/>
                  </a:lnTo>
                  <a:lnTo>
                    <a:pt x="1393" y="1392"/>
                  </a:lnTo>
                  <a:lnTo>
                    <a:pt x="1271" y="1563"/>
                  </a:lnTo>
                  <a:lnTo>
                    <a:pt x="1124" y="1734"/>
                  </a:lnTo>
                  <a:lnTo>
                    <a:pt x="1027" y="1930"/>
                  </a:lnTo>
                  <a:lnTo>
                    <a:pt x="953" y="2149"/>
                  </a:lnTo>
                  <a:lnTo>
                    <a:pt x="905" y="2394"/>
                  </a:lnTo>
                  <a:lnTo>
                    <a:pt x="880" y="2638"/>
                  </a:lnTo>
                  <a:lnTo>
                    <a:pt x="880" y="2906"/>
                  </a:lnTo>
                  <a:lnTo>
                    <a:pt x="905" y="3175"/>
                  </a:lnTo>
                  <a:lnTo>
                    <a:pt x="685" y="3346"/>
                  </a:lnTo>
                  <a:lnTo>
                    <a:pt x="514" y="3517"/>
                  </a:lnTo>
                  <a:lnTo>
                    <a:pt x="343" y="3712"/>
                  </a:lnTo>
                  <a:lnTo>
                    <a:pt x="221" y="3932"/>
                  </a:lnTo>
                  <a:lnTo>
                    <a:pt x="123" y="4128"/>
                  </a:lnTo>
                  <a:lnTo>
                    <a:pt x="50" y="4347"/>
                  </a:lnTo>
                  <a:lnTo>
                    <a:pt x="25" y="4567"/>
                  </a:lnTo>
                  <a:lnTo>
                    <a:pt x="1" y="4787"/>
                  </a:lnTo>
                  <a:lnTo>
                    <a:pt x="25" y="5007"/>
                  </a:lnTo>
                  <a:lnTo>
                    <a:pt x="50" y="5227"/>
                  </a:lnTo>
                  <a:lnTo>
                    <a:pt x="123" y="5422"/>
                  </a:lnTo>
                  <a:lnTo>
                    <a:pt x="221" y="5642"/>
                  </a:lnTo>
                  <a:lnTo>
                    <a:pt x="343" y="5837"/>
                  </a:lnTo>
                  <a:lnTo>
                    <a:pt x="514" y="6033"/>
                  </a:lnTo>
                  <a:lnTo>
                    <a:pt x="685" y="6228"/>
                  </a:lnTo>
                  <a:lnTo>
                    <a:pt x="905" y="6399"/>
                  </a:lnTo>
                  <a:lnTo>
                    <a:pt x="880" y="6668"/>
                  </a:lnTo>
                  <a:lnTo>
                    <a:pt x="880" y="6936"/>
                  </a:lnTo>
                  <a:lnTo>
                    <a:pt x="905" y="7181"/>
                  </a:lnTo>
                  <a:lnTo>
                    <a:pt x="953" y="7400"/>
                  </a:lnTo>
                  <a:lnTo>
                    <a:pt x="1027" y="7620"/>
                  </a:lnTo>
                  <a:lnTo>
                    <a:pt x="1124" y="7816"/>
                  </a:lnTo>
                  <a:lnTo>
                    <a:pt x="1271" y="8011"/>
                  </a:lnTo>
                  <a:lnTo>
                    <a:pt x="1393" y="8182"/>
                  </a:lnTo>
                  <a:lnTo>
                    <a:pt x="1564" y="8328"/>
                  </a:lnTo>
                  <a:lnTo>
                    <a:pt x="1759" y="8451"/>
                  </a:lnTo>
                  <a:lnTo>
                    <a:pt x="1955" y="8548"/>
                  </a:lnTo>
                  <a:lnTo>
                    <a:pt x="2175" y="8621"/>
                  </a:lnTo>
                  <a:lnTo>
                    <a:pt x="2394" y="8670"/>
                  </a:lnTo>
                  <a:lnTo>
                    <a:pt x="2663" y="8695"/>
                  </a:lnTo>
                  <a:lnTo>
                    <a:pt x="2907" y="8695"/>
                  </a:lnTo>
                  <a:lnTo>
                    <a:pt x="3176" y="8670"/>
                  </a:lnTo>
                  <a:lnTo>
                    <a:pt x="3420" y="8939"/>
                  </a:lnTo>
                  <a:lnTo>
                    <a:pt x="3664" y="9159"/>
                  </a:lnTo>
                  <a:lnTo>
                    <a:pt x="3933" y="9354"/>
                  </a:lnTo>
                  <a:lnTo>
                    <a:pt x="4202" y="9476"/>
                  </a:lnTo>
                  <a:lnTo>
                    <a:pt x="4202" y="19783"/>
                  </a:lnTo>
                  <a:lnTo>
                    <a:pt x="4226" y="19905"/>
                  </a:lnTo>
                  <a:lnTo>
                    <a:pt x="4251" y="20027"/>
                  </a:lnTo>
                  <a:lnTo>
                    <a:pt x="4299" y="20125"/>
                  </a:lnTo>
                  <a:lnTo>
                    <a:pt x="4373" y="20198"/>
                  </a:lnTo>
                  <a:lnTo>
                    <a:pt x="4470" y="20271"/>
                  </a:lnTo>
                  <a:lnTo>
                    <a:pt x="4568" y="20345"/>
                  </a:lnTo>
                  <a:lnTo>
                    <a:pt x="4666" y="20369"/>
                  </a:lnTo>
                  <a:lnTo>
                    <a:pt x="4910" y="20369"/>
                  </a:lnTo>
                  <a:lnTo>
                    <a:pt x="5032" y="20345"/>
                  </a:lnTo>
                  <a:lnTo>
                    <a:pt x="5130" y="20271"/>
                  </a:lnTo>
                  <a:lnTo>
                    <a:pt x="5203" y="20198"/>
                  </a:lnTo>
                  <a:lnTo>
                    <a:pt x="5276" y="20125"/>
                  </a:lnTo>
                  <a:lnTo>
                    <a:pt x="5350" y="20027"/>
                  </a:lnTo>
                  <a:lnTo>
                    <a:pt x="5374" y="19905"/>
                  </a:lnTo>
                  <a:lnTo>
                    <a:pt x="5374" y="19783"/>
                  </a:lnTo>
                  <a:lnTo>
                    <a:pt x="5374" y="9476"/>
                  </a:lnTo>
                  <a:lnTo>
                    <a:pt x="5667" y="9354"/>
                  </a:lnTo>
                  <a:lnTo>
                    <a:pt x="5936" y="9159"/>
                  </a:lnTo>
                  <a:lnTo>
                    <a:pt x="6180" y="8939"/>
                  </a:lnTo>
                  <a:lnTo>
                    <a:pt x="6400" y="8670"/>
                  </a:lnTo>
                  <a:lnTo>
                    <a:pt x="6668" y="8695"/>
                  </a:lnTo>
                  <a:lnTo>
                    <a:pt x="6937" y="8695"/>
                  </a:lnTo>
                  <a:lnTo>
                    <a:pt x="7181" y="8670"/>
                  </a:lnTo>
                  <a:lnTo>
                    <a:pt x="7426" y="8621"/>
                  </a:lnTo>
                  <a:lnTo>
                    <a:pt x="7645" y="8548"/>
                  </a:lnTo>
                  <a:lnTo>
                    <a:pt x="7841" y="8451"/>
                  </a:lnTo>
                  <a:lnTo>
                    <a:pt x="8012" y="8328"/>
                  </a:lnTo>
                  <a:lnTo>
                    <a:pt x="8183" y="8182"/>
                  </a:lnTo>
                  <a:lnTo>
                    <a:pt x="8329" y="8011"/>
                  </a:lnTo>
                  <a:lnTo>
                    <a:pt x="8451" y="7816"/>
                  </a:lnTo>
                  <a:lnTo>
                    <a:pt x="8549" y="7620"/>
                  </a:lnTo>
                  <a:lnTo>
                    <a:pt x="8622" y="7400"/>
                  </a:lnTo>
                  <a:lnTo>
                    <a:pt x="8696" y="7181"/>
                  </a:lnTo>
                  <a:lnTo>
                    <a:pt x="8720" y="6936"/>
                  </a:lnTo>
                  <a:lnTo>
                    <a:pt x="8720" y="6668"/>
                  </a:lnTo>
                  <a:lnTo>
                    <a:pt x="8696" y="6399"/>
                  </a:lnTo>
                  <a:lnTo>
                    <a:pt x="8891" y="6228"/>
                  </a:lnTo>
                  <a:lnTo>
                    <a:pt x="9086" y="6033"/>
                  </a:lnTo>
                  <a:lnTo>
                    <a:pt x="9233" y="5837"/>
                  </a:lnTo>
                  <a:lnTo>
                    <a:pt x="9355" y="5642"/>
                  </a:lnTo>
                  <a:lnTo>
                    <a:pt x="9453" y="5422"/>
                  </a:lnTo>
                  <a:lnTo>
                    <a:pt x="9526" y="5227"/>
                  </a:lnTo>
                  <a:lnTo>
                    <a:pt x="9575" y="5007"/>
                  </a:lnTo>
                  <a:lnTo>
                    <a:pt x="9599" y="4787"/>
                  </a:lnTo>
                  <a:lnTo>
                    <a:pt x="9575" y="4567"/>
                  </a:lnTo>
                  <a:lnTo>
                    <a:pt x="9526" y="4347"/>
                  </a:lnTo>
                  <a:lnTo>
                    <a:pt x="9453" y="4128"/>
                  </a:lnTo>
                  <a:lnTo>
                    <a:pt x="9355" y="3932"/>
                  </a:lnTo>
                  <a:lnTo>
                    <a:pt x="9233" y="3712"/>
                  </a:lnTo>
                  <a:lnTo>
                    <a:pt x="9086" y="3517"/>
                  </a:lnTo>
                  <a:lnTo>
                    <a:pt x="8891" y="3346"/>
                  </a:lnTo>
                  <a:lnTo>
                    <a:pt x="8696" y="3175"/>
                  </a:lnTo>
                  <a:lnTo>
                    <a:pt x="8720" y="2906"/>
                  </a:lnTo>
                  <a:lnTo>
                    <a:pt x="8720" y="2638"/>
                  </a:lnTo>
                  <a:lnTo>
                    <a:pt x="8696" y="2394"/>
                  </a:lnTo>
                  <a:lnTo>
                    <a:pt x="8622" y="2149"/>
                  </a:lnTo>
                  <a:lnTo>
                    <a:pt x="8549" y="1930"/>
                  </a:lnTo>
                  <a:lnTo>
                    <a:pt x="8451" y="1734"/>
                  </a:lnTo>
                  <a:lnTo>
                    <a:pt x="8329" y="1563"/>
                  </a:lnTo>
                  <a:lnTo>
                    <a:pt x="8183" y="1392"/>
                  </a:lnTo>
                  <a:lnTo>
                    <a:pt x="8012" y="1246"/>
                  </a:lnTo>
                  <a:lnTo>
                    <a:pt x="7841" y="1124"/>
                  </a:lnTo>
                  <a:lnTo>
                    <a:pt x="7645" y="1026"/>
                  </a:lnTo>
                  <a:lnTo>
                    <a:pt x="7426" y="953"/>
                  </a:lnTo>
                  <a:lnTo>
                    <a:pt x="7181" y="904"/>
                  </a:lnTo>
                  <a:lnTo>
                    <a:pt x="6937" y="855"/>
                  </a:lnTo>
                  <a:lnTo>
                    <a:pt x="6668" y="855"/>
                  </a:lnTo>
                  <a:lnTo>
                    <a:pt x="6400" y="904"/>
                  </a:lnTo>
                  <a:lnTo>
                    <a:pt x="6229" y="684"/>
                  </a:lnTo>
                  <a:lnTo>
                    <a:pt x="6058" y="489"/>
                  </a:lnTo>
                  <a:lnTo>
                    <a:pt x="5863" y="342"/>
                  </a:lnTo>
                  <a:lnTo>
                    <a:pt x="5643" y="220"/>
                  </a:lnTo>
                  <a:lnTo>
                    <a:pt x="5447" y="122"/>
                  </a:lnTo>
                  <a:lnTo>
                    <a:pt x="5228" y="49"/>
                  </a:lnTo>
                  <a:lnTo>
                    <a:pt x="500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72" name="Google Shape;4272;p39"/>
          <p:cNvGrpSpPr/>
          <p:nvPr/>
        </p:nvGrpSpPr>
        <p:grpSpPr>
          <a:xfrm>
            <a:off x="2138165" y="4079812"/>
            <a:ext cx="201238" cy="262300"/>
            <a:chOff x="2624850" y="4296000"/>
            <a:chExt cx="380400" cy="495825"/>
          </a:xfrm>
          <a:solidFill>
            <a:srgbClr val="28209A"/>
          </a:solidFill>
        </p:grpSpPr>
        <p:sp>
          <p:nvSpPr>
            <p:cNvPr id="4273" name="Google Shape;4273;p39"/>
            <p:cNvSpPr/>
            <p:nvPr/>
          </p:nvSpPr>
          <p:spPr>
            <a:xfrm>
              <a:off x="2845875" y="4296000"/>
              <a:ext cx="126425" cy="125800"/>
            </a:xfrm>
            <a:custGeom>
              <a:avLst/>
              <a:gdLst/>
              <a:ahLst/>
              <a:cxnLst/>
              <a:rect l="l" t="t" r="r" b="b"/>
              <a:pathLst>
                <a:path w="5057" h="5032" extrusionOk="0">
                  <a:moveTo>
                    <a:pt x="4812" y="1"/>
                  </a:moveTo>
                  <a:lnTo>
                    <a:pt x="4372" y="74"/>
                  </a:lnTo>
                  <a:lnTo>
                    <a:pt x="3762" y="196"/>
                  </a:lnTo>
                  <a:lnTo>
                    <a:pt x="3053" y="392"/>
                  </a:lnTo>
                  <a:lnTo>
                    <a:pt x="2321" y="636"/>
                  </a:lnTo>
                  <a:lnTo>
                    <a:pt x="1612" y="929"/>
                  </a:lnTo>
                  <a:lnTo>
                    <a:pt x="1295" y="1075"/>
                  </a:lnTo>
                  <a:lnTo>
                    <a:pt x="1026" y="1222"/>
                  </a:lnTo>
                  <a:lnTo>
                    <a:pt x="782" y="1368"/>
                  </a:lnTo>
                  <a:lnTo>
                    <a:pt x="611" y="1515"/>
                  </a:lnTo>
                  <a:lnTo>
                    <a:pt x="489" y="1662"/>
                  </a:lnTo>
                  <a:lnTo>
                    <a:pt x="367" y="1808"/>
                  </a:lnTo>
                  <a:lnTo>
                    <a:pt x="269" y="1979"/>
                  </a:lnTo>
                  <a:lnTo>
                    <a:pt x="172" y="2150"/>
                  </a:lnTo>
                  <a:lnTo>
                    <a:pt x="123" y="2321"/>
                  </a:lnTo>
                  <a:lnTo>
                    <a:pt x="74" y="2492"/>
                  </a:lnTo>
                  <a:lnTo>
                    <a:pt x="25" y="2687"/>
                  </a:lnTo>
                  <a:lnTo>
                    <a:pt x="1" y="2858"/>
                  </a:lnTo>
                  <a:lnTo>
                    <a:pt x="1" y="3054"/>
                  </a:lnTo>
                  <a:lnTo>
                    <a:pt x="25" y="3225"/>
                  </a:lnTo>
                  <a:lnTo>
                    <a:pt x="49" y="3420"/>
                  </a:lnTo>
                  <a:lnTo>
                    <a:pt x="98" y="3591"/>
                  </a:lnTo>
                  <a:lnTo>
                    <a:pt x="172" y="3762"/>
                  </a:lnTo>
                  <a:lnTo>
                    <a:pt x="245" y="3933"/>
                  </a:lnTo>
                  <a:lnTo>
                    <a:pt x="342" y="4104"/>
                  </a:lnTo>
                  <a:lnTo>
                    <a:pt x="440" y="4250"/>
                  </a:lnTo>
                  <a:lnTo>
                    <a:pt x="2638" y="2052"/>
                  </a:lnTo>
                  <a:lnTo>
                    <a:pt x="2736" y="2003"/>
                  </a:lnTo>
                  <a:lnTo>
                    <a:pt x="2809" y="1979"/>
                  </a:lnTo>
                  <a:lnTo>
                    <a:pt x="2907" y="2003"/>
                  </a:lnTo>
                  <a:lnTo>
                    <a:pt x="2980" y="2052"/>
                  </a:lnTo>
                  <a:lnTo>
                    <a:pt x="3029" y="2126"/>
                  </a:lnTo>
                  <a:lnTo>
                    <a:pt x="3053" y="2223"/>
                  </a:lnTo>
                  <a:lnTo>
                    <a:pt x="3029" y="2321"/>
                  </a:lnTo>
                  <a:lnTo>
                    <a:pt x="2980" y="2394"/>
                  </a:lnTo>
                  <a:lnTo>
                    <a:pt x="782" y="4592"/>
                  </a:lnTo>
                  <a:lnTo>
                    <a:pt x="953" y="4690"/>
                  </a:lnTo>
                  <a:lnTo>
                    <a:pt x="1100" y="4788"/>
                  </a:lnTo>
                  <a:lnTo>
                    <a:pt x="1271" y="4885"/>
                  </a:lnTo>
                  <a:lnTo>
                    <a:pt x="1466" y="4934"/>
                  </a:lnTo>
                  <a:lnTo>
                    <a:pt x="1637" y="4983"/>
                  </a:lnTo>
                  <a:lnTo>
                    <a:pt x="1808" y="5008"/>
                  </a:lnTo>
                  <a:lnTo>
                    <a:pt x="2003" y="5032"/>
                  </a:lnTo>
                  <a:lnTo>
                    <a:pt x="2174" y="5032"/>
                  </a:lnTo>
                  <a:lnTo>
                    <a:pt x="2370" y="5008"/>
                  </a:lnTo>
                  <a:lnTo>
                    <a:pt x="2541" y="4983"/>
                  </a:lnTo>
                  <a:lnTo>
                    <a:pt x="2712" y="4934"/>
                  </a:lnTo>
                  <a:lnTo>
                    <a:pt x="2907" y="4861"/>
                  </a:lnTo>
                  <a:lnTo>
                    <a:pt x="3053" y="4788"/>
                  </a:lnTo>
                  <a:lnTo>
                    <a:pt x="3224" y="4690"/>
                  </a:lnTo>
                  <a:lnTo>
                    <a:pt x="3371" y="4568"/>
                  </a:lnTo>
                  <a:lnTo>
                    <a:pt x="3517" y="4421"/>
                  </a:lnTo>
                  <a:lnTo>
                    <a:pt x="3664" y="4250"/>
                  </a:lnTo>
                  <a:lnTo>
                    <a:pt x="3835" y="4006"/>
                  </a:lnTo>
                  <a:lnTo>
                    <a:pt x="3981" y="3738"/>
                  </a:lnTo>
                  <a:lnTo>
                    <a:pt x="4128" y="3420"/>
                  </a:lnTo>
                  <a:lnTo>
                    <a:pt x="4397" y="2736"/>
                  </a:lnTo>
                  <a:lnTo>
                    <a:pt x="4641" y="1979"/>
                  </a:lnTo>
                  <a:lnTo>
                    <a:pt x="4836" y="1271"/>
                  </a:lnTo>
                  <a:lnTo>
                    <a:pt x="4983" y="660"/>
                  </a:lnTo>
                  <a:lnTo>
                    <a:pt x="5032" y="221"/>
                  </a:lnTo>
                  <a:lnTo>
                    <a:pt x="5056" y="98"/>
                  </a:lnTo>
                  <a:lnTo>
                    <a:pt x="5032" y="25"/>
                  </a:lnTo>
                  <a:lnTo>
                    <a:pt x="495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4" name="Google Shape;4274;p39"/>
            <p:cNvSpPr/>
            <p:nvPr/>
          </p:nvSpPr>
          <p:spPr>
            <a:xfrm>
              <a:off x="2635850" y="4316150"/>
              <a:ext cx="369400" cy="475675"/>
            </a:xfrm>
            <a:custGeom>
              <a:avLst/>
              <a:gdLst/>
              <a:ahLst/>
              <a:cxnLst/>
              <a:rect l="l" t="t" r="r" b="b"/>
              <a:pathLst>
                <a:path w="14776" h="19027" extrusionOk="0">
                  <a:moveTo>
                    <a:pt x="7400" y="1"/>
                  </a:moveTo>
                  <a:lnTo>
                    <a:pt x="7254" y="25"/>
                  </a:lnTo>
                  <a:lnTo>
                    <a:pt x="7132" y="50"/>
                  </a:lnTo>
                  <a:lnTo>
                    <a:pt x="7034" y="123"/>
                  </a:lnTo>
                  <a:lnTo>
                    <a:pt x="6936" y="196"/>
                  </a:lnTo>
                  <a:lnTo>
                    <a:pt x="6863" y="294"/>
                  </a:lnTo>
                  <a:lnTo>
                    <a:pt x="6790" y="392"/>
                  </a:lnTo>
                  <a:lnTo>
                    <a:pt x="6765" y="514"/>
                  </a:lnTo>
                  <a:lnTo>
                    <a:pt x="6741" y="636"/>
                  </a:lnTo>
                  <a:lnTo>
                    <a:pt x="6741" y="4226"/>
                  </a:lnTo>
                  <a:lnTo>
                    <a:pt x="6887" y="4592"/>
                  </a:lnTo>
                  <a:lnTo>
                    <a:pt x="7009" y="4959"/>
                  </a:lnTo>
                  <a:lnTo>
                    <a:pt x="7058" y="5325"/>
                  </a:lnTo>
                  <a:lnTo>
                    <a:pt x="7083" y="5716"/>
                  </a:lnTo>
                  <a:lnTo>
                    <a:pt x="7058" y="6107"/>
                  </a:lnTo>
                  <a:lnTo>
                    <a:pt x="7009" y="6473"/>
                  </a:lnTo>
                  <a:lnTo>
                    <a:pt x="6887" y="6864"/>
                  </a:lnTo>
                  <a:lnTo>
                    <a:pt x="6741" y="7230"/>
                  </a:lnTo>
                  <a:lnTo>
                    <a:pt x="6741" y="13629"/>
                  </a:lnTo>
                  <a:lnTo>
                    <a:pt x="6203" y="13678"/>
                  </a:lnTo>
                  <a:lnTo>
                    <a:pt x="5666" y="13775"/>
                  </a:lnTo>
                  <a:lnTo>
                    <a:pt x="5153" y="13897"/>
                  </a:lnTo>
                  <a:lnTo>
                    <a:pt x="4640" y="14044"/>
                  </a:lnTo>
                  <a:lnTo>
                    <a:pt x="4152" y="14239"/>
                  </a:lnTo>
                  <a:lnTo>
                    <a:pt x="3688" y="14459"/>
                  </a:lnTo>
                  <a:lnTo>
                    <a:pt x="3224" y="14703"/>
                  </a:lnTo>
                  <a:lnTo>
                    <a:pt x="2784" y="14972"/>
                  </a:lnTo>
                  <a:lnTo>
                    <a:pt x="2369" y="15265"/>
                  </a:lnTo>
                  <a:lnTo>
                    <a:pt x="1954" y="15583"/>
                  </a:lnTo>
                  <a:lnTo>
                    <a:pt x="1588" y="15925"/>
                  </a:lnTo>
                  <a:lnTo>
                    <a:pt x="1221" y="16291"/>
                  </a:lnTo>
                  <a:lnTo>
                    <a:pt x="879" y="16682"/>
                  </a:lnTo>
                  <a:lnTo>
                    <a:pt x="562" y="17097"/>
                  </a:lnTo>
                  <a:lnTo>
                    <a:pt x="269" y="17512"/>
                  </a:lnTo>
                  <a:lnTo>
                    <a:pt x="0" y="17952"/>
                  </a:lnTo>
                  <a:lnTo>
                    <a:pt x="293" y="18074"/>
                  </a:lnTo>
                  <a:lnTo>
                    <a:pt x="611" y="18196"/>
                  </a:lnTo>
                  <a:lnTo>
                    <a:pt x="1319" y="18391"/>
                  </a:lnTo>
                  <a:lnTo>
                    <a:pt x="2125" y="18587"/>
                  </a:lnTo>
                  <a:lnTo>
                    <a:pt x="3053" y="18733"/>
                  </a:lnTo>
                  <a:lnTo>
                    <a:pt x="4030" y="18855"/>
                  </a:lnTo>
                  <a:lnTo>
                    <a:pt x="5104" y="18953"/>
                  </a:lnTo>
                  <a:lnTo>
                    <a:pt x="6228" y="19002"/>
                  </a:lnTo>
                  <a:lnTo>
                    <a:pt x="7376" y="19026"/>
                  </a:lnTo>
                  <a:lnTo>
                    <a:pt x="8548" y="19002"/>
                  </a:lnTo>
                  <a:lnTo>
                    <a:pt x="9672" y="18953"/>
                  </a:lnTo>
                  <a:lnTo>
                    <a:pt x="10746" y="18855"/>
                  </a:lnTo>
                  <a:lnTo>
                    <a:pt x="11723" y="18733"/>
                  </a:lnTo>
                  <a:lnTo>
                    <a:pt x="12651" y="18587"/>
                  </a:lnTo>
                  <a:lnTo>
                    <a:pt x="13457" y="18391"/>
                  </a:lnTo>
                  <a:lnTo>
                    <a:pt x="14165" y="18196"/>
                  </a:lnTo>
                  <a:lnTo>
                    <a:pt x="14483" y="18074"/>
                  </a:lnTo>
                  <a:lnTo>
                    <a:pt x="14776" y="17952"/>
                  </a:lnTo>
                  <a:lnTo>
                    <a:pt x="14507" y="17512"/>
                  </a:lnTo>
                  <a:lnTo>
                    <a:pt x="14214" y="17097"/>
                  </a:lnTo>
                  <a:lnTo>
                    <a:pt x="13897" y="16682"/>
                  </a:lnTo>
                  <a:lnTo>
                    <a:pt x="13555" y="16291"/>
                  </a:lnTo>
                  <a:lnTo>
                    <a:pt x="13188" y="15925"/>
                  </a:lnTo>
                  <a:lnTo>
                    <a:pt x="12822" y="15583"/>
                  </a:lnTo>
                  <a:lnTo>
                    <a:pt x="12407" y="15265"/>
                  </a:lnTo>
                  <a:lnTo>
                    <a:pt x="11992" y="14972"/>
                  </a:lnTo>
                  <a:lnTo>
                    <a:pt x="11552" y="14703"/>
                  </a:lnTo>
                  <a:lnTo>
                    <a:pt x="11088" y="14459"/>
                  </a:lnTo>
                  <a:lnTo>
                    <a:pt x="10624" y="14239"/>
                  </a:lnTo>
                  <a:lnTo>
                    <a:pt x="10136" y="14044"/>
                  </a:lnTo>
                  <a:lnTo>
                    <a:pt x="9623" y="13897"/>
                  </a:lnTo>
                  <a:lnTo>
                    <a:pt x="9110" y="13775"/>
                  </a:lnTo>
                  <a:lnTo>
                    <a:pt x="8573" y="13678"/>
                  </a:lnTo>
                  <a:lnTo>
                    <a:pt x="8035" y="13629"/>
                  </a:lnTo>
                  <a:lnTo>
                    <a:pt x="8035" y="3347"/>
                  </a:lnTo>
                  <a:lnTo>
                    <a:pt x="7913" y="3054"/>
                  </a:lnTo>
                  <a:lnTo>
                    <a:pt x="7840" y="2761"/>
                  </a:lnTo>
                  <a:lnTo>
                    <a:pt x="7791" y="2467"/>
                  </a:lnTo>
                  <a:lnTo>
                    <a:pt x="7767" y="2174"/>
                  </a:lnTo>
                  <a:lnTo>
                    <a:pt x="7791" y="1857"/>
                  </a:lnTo>
                  <a:lnTo>
                    <a:pt x="7840" y="1564"/>
                  </a:lnTo>
                  <a:lnTo>
                    <a:pt x="7913" y="1271"/>
                  </a:lnTo>
                  <a:lnTo>
                    <a:pt x="8035" y="978"/>
                  </a:lnTo>
                  <a:lnTo>
                    <a:pt x="8035" y="636"/>
                  </a:lnTo>
                  <a:lnTo>
                    <a:pt x="8011" y="514"/>
                  </a:lnTo>
                  <a:lnTo>
                    <a:pt x="7986" y="392"/>
                  </a:lnTo>
                  <a:lnTo>
                    <a:pt x="7913" y="294"/>
                  </a:lnTo>
                  <a:lnTo>
                    <a:pt x="7840" y="196"/>
                  </a:lnTo>
                  <a:lnTo>
                    <a:pt x="7742" y="123"/>
                  </a:lnTo>
                  <a:lnTo>
                    <a:pt x="7644" y="50"/>
                  </a:lnTo>
                  <a:lnTo>
                    <a:pt x="7522" y="25"/>
                  </a:lnTo>
                  <a:lnTo>
                    <a:pt x="740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5" name="Google Shape;4275;p39"/>
            <p:cNvSpPr/>
            <p:nvPr/>
          </p:nvSpPr>
          <p:spPr>
            <a:xfrm>
              <a:off x="2624850" y="4357675"/>
              <a:ext cx="171600" cy="171600"/>
            </a:xfrm>
            <a:custGeom>
              <a:avLst/>
              <a:gdLst/>
              <a:ahLst/>
              <a:cxnLst/>
              <a:rect l="l" t="t" r="r" b="b"/>
              <a:pathLst>
                <a:path w="6864" h="6864" extrusionOk="0">
                  <a:moveTo>
                    <a:pt x="74" y="1"/>
                  </a:moveTo>
                  <a:lnTo>
                    <a:pt x="25" y="25"/>
                  </a:lnTo>
                  <a:lnTo>
                    <a:pt x="0" y="74"/>
                  </a:lnTo>
                  <a:lnTo>
                    <a:pt x="0" y="123"/>
                  </a:lnTo>
                  <a:lnTo>
                    <a:pt x="0" y="318"/>
                  </a:lnTo>
                  <a:lnTo>
                    <a:pt x="25" y="587"/>
                  </a:lnTo>
                  <a:lnTo>
                    <a:pt x="74" y="929"/>
                  </a:lnTo>
                  <a:lnTo>
                    <a:pt x="269" y="1759"/>
                  </a:lnTo>
                  <a:lnTo>
                    <a:pt x="538" y="2736"/>
                  </a:lnTo>
                  <a:lnTo>
                    <a:pt x="880" y="3737"/>
                  </a:lnTo>
                  <a:lnTo>
                    <a:pt x="1051" y="4226"/>
                  </a:lnTo>
                  <a:lnTo>
                    <a:pt x="1246" y="4690"/>
                  </a:lnTo>
                  <a:lnTo>
                    <a:pt x="1441" y="5105"/>
                  </a:lnTo>
                  <a:lnTo>
                    <a:pt x="1661" y="5496"/>
                  </a:lnTo>
                  <a:lnTo>
                    <a:pt x="1857" y="5813"/>
                  </a:lnTo>
                  <a:lnTo>
                    <a:pt x="2076" y="6057"/>
                  </a:lnTo>
                  <a:lnTo>
                    <a:pt x="2272" y="6228"/>
                  </a:lnTo>
                  <a:lnTo>
                    <a:pt x="2492" y="6399"/>
                  </a:lnTo>
                  <a:lnTo>
                    <a:pt x="2711" y="6521"/>
                  </a:lnTo>
                  <a:lnTo>
                    <a:pt x="2956" y="6644"/>
                  </a:lnTo>
                  <a:lnTo>
                    <a:pt x="3200" y="6741"/>
                  </a:lnTo>
                  <a:lnTo>
                    <a:pt x="3444" y="6815"/>
                  </a:lnTo>
                  <a:lnTo>
                    <a:pt x="3688" y="6863"/>
                  </a:lnTo>
                  <a:lnTo>
                    <a:pt x="4201" y="6863"/>
                  </a:lnTo>
                  <a:lnTo>
                    <a:pt x="4445" y="6839"/>
                  </a:lnTo>
                  <a:lnTo>
                    <a:pt x="4690" y="6815"/>
                  </a:lnTo>
                  <a:lnTo>
                    <a:pt x="4958" y="6741"/>
                  </a:lnTo>
                  <a:lnTo>
                    <a:pt x="5178" y="6644"/>
                  </a:lnTo>
                  <a:lnTo>
                    <a:pt x="5422" y="6521"/>
                  </a:lnTo>
                  <a:lnTo>
                    <a:pt x="5642" y="6399"/>
                  </a:lnTo>
                  <a:lnTo>
                    <a:pt x="5862" y="6228"/>
                  </a:lnTo>
                  <a:lnTo>
                    <a:pt x="2198" y="2565"/>
                  </a:lnTo>
                  <a:lnTo>
                    <a:pt x="2150" y="2492"/>
                  </a:lnTo>
                  <a:lnTo>
                    <a:pt x="2125" y="2394"/>
                  </a:lnTo>
                  <a:lnTo>
                    <a:pt x="2150" y="2296"/>
                  </a:lnTo>
                  <a:lnTo>
                    <a:pt x="2198" y="2199"/>
                  </a:lnTo>
                  <a:lnTo>
                    <a:pt x="2296" y="2150"/>
                  </a:lnTo>
                  <a:lnTo>
                    <a:pt x="2394" y="2125"/>
                  </a:lnTo>
                  <a:lnTo>
                    <a:pt x="2492" y="2150"/>
                  </a:lnTo>
                  <a:lnTo>
                    <a:pt x="2565" y="2199"/>
                  </a:lnTo>
                  <a:lnTo>
                    <a:pt x="6228" y="5862"/>
                  </a:lnTo>
                  <a:lnTo>
                    <a:pt x="6375" y="5642"/>
                  </a:lnTo>
                  <a:lnTo>
                    <a:pt x="6521" y="5422"/>
                  </a:lnTo>
                  <a:lnTo>
                    <a:pt x="6643" y="5203"/>
                  </a:lnTo>
                  <a:lnTo>
                    <a:pt x="6741" y="4958"/>
                  </a:lnTo>
                  <a:lnTo>
                    <a:pt x="6814" y="4714"/>
                  </a:lnTo>
                  <a:lnTo>
                    <a:pt x="6839" y="4446"/>
                  </a:lnTo>
                  <a:lnTo>
                    <a:pt x="6863" y="4201"/>
                  </a:lnTo>
                  <a:lnTo>
                    <a:pt x="6863" y="3933"/>
                  </a:lnTo>
                  <a:lnTo>
                    <a:pt x="6839" y="3688"/>
                  </a:lnTo>
                  <a:lnTo>
                    <a:pt x="6814" y="3444"/>
                  </a:lnTo>
                  <a:lnTo>
                    <a:pt x="6741" y="3200"/>
                  </a:lnTo>
                  <a:lnTo>
                    <a:pt x="6643" y="2956"/>
                  </a:lnTo>
                  <a:lnTo>
                    <a:pt x="6521" y="2711"/>
                  </a:lnTo>
                  <a:lnTo>
                    <a:pt x="6399" y="2492"/>
                  </a:lnTo>
                  <a:lnTo>
                    <a:pt x="6228" y="2272"/>
                  </a:lnTo>
                  <a:lnTo>
                    <a:pt x="6057" y="2076"/>
                  </a:lnTo>
                  <a:lnTo>
                    <a:pt x="5813" y="1857"/>
                  </a:lnTo>
                  <a:lnTo>
                    <a:pt x="5496" y="1661"/>
                  </a:lnTo>
                  <a:lnTo>
                    <a:pt x="5105" y="1466"/>
                  </a:lnTo>
                  <a:lnTo>
                    <a:pt x="4690" y="1246"/>
                  </a:lnTo>
                  <a:lnTo>
                    <a:pt x="4226" y="1051"/>
                  </a:lnTo>
                  <a:lnTo>
                    <a:pt x="3737" y="880"/>
                  </a:lnTo>
                  <a:lnTo>
                    <a:pt x="2736" y="538"/>
                  </a:lnTo>
                  <a:lnTo>
                    <a:pt x="1759" y="269"/>
                  </a:lnTo>
                  <a:lnTo>
                    <a:pt x="928" y="74"/>
                  </a:lnTo>
                  <a:lnTo>
                    <a:pt x="587" y="25"/>
                  </a:lnTo>
                  <a:lnTo>
                    <a:pt x="31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76" name="Google Shape;4276;p39"/>
          <p:cNvSpPr/>
          <p:nvPr/>
        </p:nvSpPr>
        <p:spPr>
          <a:xfrm>
            <a:off x="3254122" y="4089850"/>
            <a:ext cx="215125" cy="215138"/>
          </a:xfrm>
          <a:custGeom>
            <a:avLst/>
            <a:gdLst/>
            <a:ahLst/>
            <a:cxnLst/>
            <a:rect l="l" t="t" r="r" b="b"/>
            <a:pathLst>
              <a:path w="16266" h="16267" extrusionOk="0">
                <a:moveTo>
                  <a:pt x="11503" y="5349"/>
                </a:moveTo>
                <a:lnTo>
                  <a:pt x="11650" y="5398"/>
                </a:lnTo>
                <a:lnTo>
                  <a:pt x="11796" y="5447"/>
                </a:lnTo>
                <a:lnTo>
                  <a:pt x="11919" y="5545"/>
                </a:lnTo>
                <a:lnTo>
                  <a:pt x="12065" y="5691"/>
                </a:lnTo>
                <a:lnTo>
                  <a:pt x="12163" y="5838"/>
                </a:lnTo>
                <a:lnTo>
                  <a:pt x="12212" y="6033"/>
                </a:lnTo>
                <a:lnTo>
                  <a:pt x="12236" y="6229"/>
                </a:lnTo>
                <a:lnTo>
                  <a:pt x="12236" y="6375"/>
                </a:lnTo>
                <a:lnTo>
                  <a:pt x="12187" y="6522"/>
                </a:lnTo>
                <a:lnTo>
                  <a:pt x="12138" y="6644"/>
                </a:lnTo>
                <a:lnTo>
                  <a:pt x="12041" y="6766"/>
                </a:lnTo>
                <a:lnTo>
                  <a:pt x="7938" y="10893"/>
                </a:lnTo>
                <a:lnTo>
                  <a:pt x="7816" y="11015"/>
                </a:lnTo>
                <a:lnTo>
                  <a:pt x="7645" y="11113"/>
                </a:lnTo>
                <a:lnTo>
                  <a:pt x="7474" y="11186"/>
                </a:lnTo>
                <a:lnTo>
                  <a:pt x="7303" y="11211"/>
                </a:lnTo>
                <a:lnTo>
                  <a:pt x="7083" y="11211"/>
                </a:lnTo>
                <a:lnTo>
                  <a:pt x="6912" y="11162"/>
                </a:lnTo>
                <a:lnTo>
                  <a:pt x="6765" y="11064"/>
                </a:lnTo>
                <a:lnTo>
                  <a:pt x="6619" y="10967"/>
                </a:lnTo>
                <a:lnTo>
                  <a:pt x="4567" y="8915"/>
                </a:lnTo>
                <a:lnTo>
                  <a:pt x="4470" y="8769"/>
                </a:lnTo>
                <a:lnTo>
                  <a:pt x="4372" y="8622"/>
                </a:lnTo>
                <a:lnTo>
                  <a:pt x="4323" y="8451"/>
                </a:lnTo>
                <a:lnTo>
                  <a:pt x="4323" y="8280"/>
                </a:lnTo>
                <a:lnTo>
                  <a:pt x="4323" y="8109"/>
                </a:lnTo>
                <a:lnTo>
                  <a:pt x="4372" y="7938"/>
                </a:lnTo>
                <a:lnTo>
                  <a:pt x="4470" y="7792"/>
                </a:lnTo>
                <a:lnTo>
                  <a:pt x="4567" y="7670"/>
                </a:lnTo>
                <a:lnTo>
                  <a:pt x="4714" y="7547"/>
                </a:lnTo>
                <a:lnTo>
                  <a:pt x="4860" y="7474"/>
                </a:lnTo>
                <a:lnTo>
                  <a:pt x="5031" y="7425"/>
                </a:lnTo>
                <a:lnTo>
                  <a:pt x="5202" y="7401"/>
                </a:lnTo>
                <a:lnTo>
                  <a:pt x="5373" y="7425"/>
                </a:lnTo>
                <a:lnTo>
                  <a:pt x="5520" y="7474"/>
                </a:lnTo>
                <a:lnTo>
                  <a:pt x="5691" y="7547"/>
                </a:lnTo>
                <a:lnTo>
                  <a:pt x="5813" y="7670"/>
                </a:lnTo>
                <a:lnTo>
                  <a:pt x="7181" y="9013"/>
                </a:lnTo>
                <a:lnTo>
                  <a:pt x="10673" y="5667"/>
                </a:lnTo>
                <a:lnTo>
                  <a:pt x="10820" y="5520"/>
                </a:lnTo>
                <a:lnTo>
                  <a:pt x="10991" y="5423"/>
                </a:lnTo>
                <a:lnTo>
                  <a:pt x="11161" y="5374"/>
                </a:lnTo>
                <a:lnTo>
                  <a:pt x="11357" y="5349"/>
                </a:lnTo>
                <a:close/>
                <a:moveTo>
                  <a:pt x="7718" y="1"/>
                </a:moveTo>
                <a:lnTo>
                  <a:pt x="7303" y="50"/>
                </a:lnTo>
                <a:lnTo>
                  <a:pt x="6887" y="98"/>
                </a:lnTo>
                <a:lnTo>
                  <a:pt x="6497" y="172"/>
                </a:lnTo>
                <a:lnTo>
                  <a:pt x="6106" y="245"/>
                </a:lnTo>
                <a:lnTo>
                  <a:pt x="5715" y="367"/>
                </a:lnTo>
                <a:lnTo>
                  <a:pt x="5349" y="489"/>
                </a:lnTo>
                <a:lnTo>
                  <a:pt x="4958" y="636"/>
                </a:lnTo>
                <a:lnTo>
                  <a:pt x="4616" y="807"/>
                </a:lnTo>
                <a:lnTo>
                  <a:pt x="4250" y="978"/>
                </a:lnTo>
                <a:lnTo>
                  <a:pt x="3908" y="1173"/>
                </a:lnTo>
                <a:lnTo>
                  <a:pt x="3590" y="1393"/>
                </a:lnTo>
                <a:lnTo>
                  <a:pt x="3273" y="1613"/>
                </a:lnTo>
                <a:lnTo>
                  <a:pt x="2955" y="1857"/>
                </a:lnTo>
                <a:lnTo>
                  <a:pt x="2662" y="2125"/>
                </a:lnTo>
                <a:lnTo>
                  <a:pt x="2394" y="2394"/>
                </a:lnTo>
                <a:lnTo>
                  <a:pt x="2125" y="2663"/>
                </a:lnTo>
                <a:lnTo>
                  <a:pt x="1856" y="2956"/>
                </a:lnTo>
                <a:lnTo>
                  <a:pt x="1612" y="3273"/>
                </a:lnTo>
                <a:lnTo>
                  <a:pt x="1392" y="3591"/>
                </a:lnTo>
                <a:lnTo>
                  <a:pt x="1172" y="3908"/>
                </a:lnTo>
                <a:lnTo>
                  <a:pt x="977" y="4250"/>
                </a:lnTo>
                <a:lnTo>
                  <a:pt x="806" y="4617"/>
                </a:lnTo>
                <a:lnTo>
                  <a:pt x="635" y="4959"/>
                </a:lnTo>
                <a:lnTo>
                  <a:pt x="489" y="5349"/>
                </a:lnTo>
                <a:lnTo>
                  <a:pt x="366" y="5716"/>
                </a:lnTo>
                <a:lnTo>
                  <a:pt x="244" y="6106"/>
                </a:lnTo>
                <a:lnTo>
                  <a:pt x="171" y="6497"/>
                </a:lnTo>
                <a:lnTo>
                  <a:pt x="98" y="6888"/>
                </a:lnTo>
                <a:lnTo>
                  <a:pt x="49" y="7303"/>
                </a:lnTo>
                <a:lnTo>
                  <a:pt x="0" y="7718"/>
                </a:lnTo>
                <a:lnTo>
                  <a:pt x="0" y="8134"/>
                </a:lnTo>
                <a:lnTo>
                  <a:pt x="0" y="8549"/>
                </a:lnTo>
                <a:lnTo>
                  <a:pt x="49" y="8964"/>
                </a:lnTo>
                <a:lnTo>
                  <a:pt x="98" y="9379"/>
                </a:lnTo>
                <a:lnTo>
                  <a:pt x="171" y="9770"/>
                </a:lnTo>
                <a:lnTo>
                  <a:pt x="244" y="10161"/>
                </a:lnTo>
                <a:lnTo>
                  <a:pt x="366" y="10551"/>
                </a:lnTo>
                <a:lnTo>
                  <a:pt x="489" y="10918"/>
                </a:lnTo>
                <a:lnTo>
                  <a:pt x="635" y="11309"/>
                </a:lnTo>
                <a:lnTo>
                  <a:pt x="806" y="11650"/>
                </a:lnTo>
                <a:lnTo>
                  <a:pt x="977" y="12017"/>
                </a:lnTo>
                <a:lnTo>
                  <a:pt x="1172" y="12359"/>
                </a:lnTo>
                <a:lnTo>
                  <a:pt x="1392" y="12676"/>
                </a:lnTo>
                <a:lnTo>
                  <a:pt x="1612" y="12994"/>
                </a:lnTo>
                <a:lnTo>
                  <a:pt x="1856" y="13311"/>
                </a:lnTo>
                <a:lnTo>
                  <a:pt x="2125" y="13604"/>
                </a:lnTo>
                <a:lnTo>
                  <a:pt x="2394" y="13873"/>
                </a:lnTo>
                <a:lnTo>
                  <a:pt x="2662" y="14142"/>
                </a:lnTo>
                <a:lnTo>
                  <a:pt x="2955" y="14410"/>
                </a:lnTo>
                <a:lnTo>
                  <a:pt x="3273" y="14655"/>
                </a:lnTo>
                <a:lnTo>
                  <a:pt x="3590" y="14874"/>
                </a:lnTo>
                <a:lnTo>
                  <a:pt x="3908" y="15094"/>
                </a:lnTo>
                <a:lnTo>
                  <a:pt x="4250" y="15290"/>
                </a:lnTo>
                <a:lnTo>
                  <a:pt x="4616" y="15460"/>
                </a:lnTo>
                <a:lnTo>
                  <a:pt x="4958" y="15631"/>
                </a:lnTo>
                <a:lnTo>
                  <a:pt x="5349" y="15778"/>
                </a:lnTo>
                <a:lnTo>
                  <a:pt x="5715" y="15900"/>
                </a:lnTo>
                <a:lnTo>
                  <a:pt x="6106" y="16022"/>
                </a:lnTo>
                <a:lnTo>
                  <a:pt x="6497" y="16095"/>
                </a:lnTo>
                <a:lnTo>
                  <a:pt x="6887" y="16169"/>
                </a:lnTo>
                <a:lnTo>
                  <a:pt x="7303" y="16218"/>
                </a:lnTo>
                <a:lnTo>
                  <a:pt x="7718" y="16266"/>
                </a:lnTo>
                <a:lnTo>
                  <a:pt x="8548" y="16266"/>
                </a:lnTo>
                <a:lnTo>
                  <a:pt x="8963" y="16218"/>
                </a:lnTo>
                <a:lnTo>
                  <a:pt x="9379" y="16169"/>
                </a:lnTo>
                <a:lnTo>
                  <a:pt x="9769" y="16095"/>
                </a:lnTo>
                <a:lnTo>
                  <a:pt x="10160" y="16022"/>
                </a:lnTo>
                <a:lnTo>
                  <a:pt x="10551" y="15900"/>
                </a:lnTo>
                <a:lnTo>
                  <a:pt x="10942" y="15778"/>
                </a:lnTo>
                <a:lnTo>
                  <a:pt x="11308" y="15631"/>
                </a:lnTo>
                <a:lnTo>
                  <a:pt x="11650" y="15460"/>
                </a:lnTo>
                <a:lnTo>
                  <a:pt x="12016" y="15290"/>
                </a:lnTo>
                <a:lnTo>
                  <a:pt x="12358" y="15094"/>
                </a:lnTo>
                <a:lnTo>
                  <a:pt x="12676" y="14874"/>
                </a:lnTo>
                <a:lnTo>
                  <a:pt x="12993" y="14655"/>
                </a:lnTo>
                <a:lnTo>
                  <a:pt x="13311" y="14410"/>
                </a:lnTo>
                <a:lnTo>
                  <a:pt x="13604" y="14142"/>
                </a:lnTo>
                <a:lnTo>
                  <a:pt x="13872" y="13873"/>
                </a:lnTo>
                <a:lnTo>
                  <a:pt x="14166" y="13604"/>
                </a:lnTo>
                <a:lnTo>
                  <a:pt x="14410" y="13311"/>
                </a:lnTo>
                <a:lnTo>
                  <a:pt x="14654" y="12994"/>
                </a:lnTo>
                <a:lnTo>
                  <a:pt x="14874" y="12676"/>
                </a:lnTo>
                <a:lnTo>
                  <a:pt x="15094" y="12359"/>
                </a:lnTo>
                <a:lnTo>
                  <a:pt x="15289" y="12017"/>
                </a:lnTo>
                <a:lnTo>
                  <a:pt x="15460" y="11650"/>
                </a:lnTo>
                <a:lnTo>
                  <a:pt x="15631" y="11309"/>
                </a:lnTo>
                <a:lnTo>
                  <a:pt x="15777" y="10918"/>
                </a:lnTo>
                <a:lnTo>
                  <a:pt x="15900" y="10551"/>
                </a:lnTo>
                <a:lnTo>
                  <a:pt x="16022" y="10161"/>
                </a:lnTo>
                <a:lnTo>
                  <a:pt x="16095" y="9770"/>
                </a:lnTo>
                <a:lnTo>
                  <a:pt x="16168" y="9379"/>
                </a:lnTo>
                <a:lnTo>
                  <a:pt x="16217" y="8964"/>
                </a:lnTo>
                <a:lnTo>
                  <a:pt x="16266" y="8549"/>
                </a:lnTo>
                <a:lnTo>
                  <a:pt x="16266" y="8134"/>
                </a:lnTo>
                <a:lnTo>
                  <a:pt x="16266" y="7718"/>
                </a:lnTo>
                <a:lnTo>
                  <a:pt x="16217" y="7303"/>
                </a:lnTo>
                <a:lnTo>
                  <a:pt x="16168" y="6888"/>
                </a:lnTo>
                <a:lnTo>
                  <a:pt x="16095" y="6497"/>
                </a:lnTo>
                <a:lnTo>
                  <a:pt x="16022" y="6106"/>
                </a:lnTo>
                <a:lnTo>
                  <a:pt x="15900" y="5716"/>
                </a:lnTo>
                <a:lnTo>
                  <a:pt x="15777" y="5349"/>
                </a:lnTo>
                <a:lnTo>
                  <a:pt x="15631" y="4959"/>
                </a:lnTo>
                <a:lnTo>
                  <a:pt x="15460" y="4617"/>
                </a:lnTo>
                <a:lnTo>
                  <a:pt x="15289" y="4250"/>
                </a:lnTo>
                <a:lnTo>
                  <a:pt x="15094" y="3908"/>
                </a:lnTo>
                <a:lnTo>
                  <a:pt x="14874" y="3591"/>
                </a:lnTo>
                <a:lnTo>
                  <a:pt x="14654" y="3273"/>
                </a:lnTo>
                <a:lnTo>
                  <a:pt x="14410" y="2956"/>
                </a:lnTo>
                <a:lnTo>
                  <a:pt x="14166" y="2663"/>
                </a:lnTo>
                <a:lnTo>
                  <a:pt x="13872" y="2394"/>
                </a:lnTo>
                <a:lnTo>
                  <a:pt x="13604" y="2125"/>
                </a:lnTo>
                <a:lnTo>
                  <a:pt x="13311" y="1857"/>
                </a:lnTo>
                <a:lnTo>
                  <a:pt x="12993" y="1613"/>
                </a:lnTo>
                <a:lnTo>
                  <a:pt x="12676" y="1393"/>
                </a:lnTo>
                <a:lnTo>
                  <a:pt x="12358" y="1173"/>
                </a:lnTo>
                <a:lnTo>
                  <a:pt x="12016" y="978"/>
                </a:lnTo>
                <a:lnTo>
                  <a:pt x="11650" y="807"/>
                </a:lnTo>
                <a:lnTo>
                  <a:pt x="11308" y="636"/>
                </a:lnTo>
                <a:lnTo>
                  <a:pt x="10942" y="489"/>
                </a:lnTo>
                <a:lnTo>
                  <a:pt x="10551" y="367"/>
                </a:lnTo>
                <a:lnTo>
                  <a:pt x="10160" y="245"/>
                </a:lnTo>
                <a:lnTo>
                  <a:pt x="9769" y="172"/>
                </a:lnTo>
                <a:lnTo>
                  <a:pt x="9379" y="98"/>
                </a:lnTo>
                <a:lnTo>
                  <a:pt x="8963" y="50"/>
                </a:lnTo>
                <a:lnTo>
                  <a:pt x="8548" y="1"/>
                </a:lnTo>
                <a:close/>
              </a:path>
            </a:pathLst>
          </a:custGeom>
          <a:solidFill>
            <a:srgbClr val="28209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77" name="Google Shape;4277;p39"/>
          <p:cNvSpPr/>
          <p:nvPr/>
        </p:nvSpPr>
        <p:spPr>
          <a:xfrm>
            <a:off x="2690573" y="4095545"/>
            <a:ext cx="215125" cy="188000"/>
          </a:xfrm>
          <a:custGeom>
            <a:avLst/>
            <a:gdLst/>
            <a:ahLst/>
            <a:cxnLst/>
            <a:rect l="l" t="t" r="r" b="b"/>
            <a:pathLst>
              <a:path w="16266" h="14215" extrusionOk="0">
                <a:moveTo>
                  <a:pt x="8597" y="4397"/>
                </a:moveTo>
                <a:lnTo>
                  <a:pt x="8719" y="4421"/>
                </a:lnTo>
                <a:lnTo>
                  <a:pt x="8866" y="4445"/>
                </a:lnTo>
                <a:lnTo>
                  <a:pt x="8988" y="4519"/>
                </a:lnTo>
                <a:lnTo>
                  <a:pt x="9085" y="4616"/>
                </a:lnTo>
                <a:lnTo>
                  <a:pt x="9159" y="4714"/>
                </a:lnTo>
                <a:lnTo>
                  <a:pt x="9208" y="4836"/>
                </a:lnTo>
                <a:lnTo>
                  <a:pt x="9232" y="4958"/>
                </a:lnTo>
                <a:lnTo>
                  <a:pt x="9256" y="5105"/>
                </a:lnTo>
                <a:lnTo>
                  <a:pt x="8963" y="8939"/>
                </a:lnTo>
                <a:lnTo>
                  <a:pt x="8939" y="9086"/>
                </a:lnTo>
                <a:lnTo>
                  <a:pt x="8890" y="9232"/>
                </a:lnTo>
                <a:lnTo>
                  <a:pt x="8817" y="9330"/>
                </a:lnTo>
                <a:lnTo>
                  <a:pt x="8719" y="9452"/>
                </a:lnTo>
                <a:lnTo>
                  <a:pt x="8597" y="9525"/>
                </a:lnTo>
                <a:lnTo>
                  <a:pt x="8475" y="9599"/>
                </a:lnTo>
                <a:lnTo>
                  <a:pt x="8353" y="9648"/>
                </a:lnTo>
                <a:lnTo>
                  <a:pt x="7913" y="9648"/>
                </a:lnTo>
                <a:lnTo>
                  <a:pt x="7791" y="9599"/>
                </a:lnTo>
                <a:lnTo>
                  <a:pt x="7669" y="9525"/>
                </a:lnTo>
                <a:lnTo>
                  <a:pt x="7547" y="9452"/>
                </a:lnTo>
                <a:lnTo>
                  <a:pt x="7449" y="9330"/>
                </a:lnTo>
                <a:lnTo>
                  <a:pt x="7376" y="9232"/>
                </a:lnTo>
                <a:lnTo>
                  <a:pt x="7327" y="9086"/>
                </a:lnTo>
                <a:lnTo>
                  <a:pt x="7303" y="8939"/>
                </a:lnTo>
                <a:lnTo>
                  <a:pt x="7010" y="5105"/>
                </a:lnTo>
                <a:lnTo>
                  <a:pt x="7034" y="4958"/>
                </a:lnTo>
                <a:lnTo>
                  <a:pt x="7058" y="4836"/>
                </a:lnTo>
                <a:lnTo>
                  <a:pt x="7107" y="4714"/>
                </a:lnTo>
                <a:lnTo>
                  <a:pt x="7180" y="4616"/>
                </a:lnTo>
                <a:lnTo>
                  <a:pt x="7278" y="4519"/>
                </a:lnTo>
                <a:lnTo>
                  <a:pt x="7400" y="4445"/>
                </a:lnTo>
                <a:lnTo>
                  <a:pt x="7547" y="4421"/>
                </a:lnTo>
                <a:lnTo>
                  <a:pt x="7669" y="4397"/>
                </a:lnTo>
                <a:close/>
                <a:moveTo>
                  <a:pt x="8133" y="10429"/>
                </a:moveTo>
                <a:lnTo>
                  <a:pt x="8328" y="10454"/>
                </a:lnTo>
                <a:lnTo>
                  <a:pt x="8499" y="10502"/>
                </a:lnTo>
                <a:lnTo>
                  <a:pt x="8670" y="10600"/>
                </a:lnTo>
                <a:lnTo>
                  <a:pt x="8817" y="10722"/>
                </a:lnTo>
                <a:lnTo>
                  <a:pt x="8939" y="10869"/>
                </a:lnTo>
                <a:lnTo>
                  <a:pt x="9037" y="11040"/>
                </a:lnTo>
                <a:lnTo>
                  <a:pt x="9085" y="11211"/>
                </a:lnTo>
                <a:lnTo>
                  <a:pt x="9110" y="11406"/>
                </a:lnTo>
                <a:lnTo>
                  <a:pt x="9085" y="11601"/>
                </a:lnTo>
                <a:lnTo>
                  <a:pt x="9037" y="11797"/>
                </a:lnTo>
                <a:lnTo>
                  <a:pt x="8939" y="11943"/>
                </a:lnTo>
                <a:lnTo>
                  <a:pt x="8817" y="12090"/>
                </a:lnTo>
                <a:lnTo>
                  <a:pt x="8670" y="12212"/>
                </a:lnTo>
                <a:lnTo>
                  <a:pt x="8499" y="12310"/>
                </a:lnTo>
                <a:lnTo>
                  <a:pt x="8328" y="12359"/>
                </a:lnTo>
                <a:lnTo>
                  <a:pt x="8133" y="12383"/>
                </a:lnTo>
                <a:lnTo>
                  <a:pt x="7938" y="12359"/>
                </a:lnTo>
                <a:lnTo>
                  <a:pt x="7742" y="12310"/>
                </a:lnTo>
                <a:lnTo>
                  <a:pt x="7596" y="12212"/>
                </a:lnTo>
                <a:lnTo>
                  <a:pt x="7449" y="12090"/>
                </a:lnTo>
                <a:lnTo>
                  <a:pt x="7327" y="11943"/>
                </a:lnTo>
                <a:lnTo>
                  <a:pt x="7229" y="11797"/>
                </a:lnTo>
                <a:lnTo>
                  <a:pt x="7180" y="11601"/>
                </a:lnTo>
                <a:lnTo>
                  <a:pt x="7156" y="11406"/>
                </a:lnTo>
                <a:lnTo>
                  <a:pt x="7180" y="11211"/>
                </a:lnTo>
                <a:lnTo>
                  <a:pt x="7229" y="11040"/>
                </a:lnTo>
                <a:lnTo>
                  <a:pt x="7327" y="10869"/>
                </a:lnTo>
                <a:lnTo>
                  <a:pt x="7449" y="10722"/>
                </a:lnTo>
                <a:lnTo>
                  <a:pt x="7596" y="10600"/>
                </a:lnTo>
                <a:lnTo>
                  <a:pt x="7742" y="10502"/>
                </a:lnTo>
                <a:lnTo>
                  <a:pt x="7938" y="10454"/>
                </a:lnTo>
                <a:lnTo>
                  <a:pt x="8133" y="10429"/>
                </a:lnTo>
                <a:close/>
                <a:moveTo>
                  <a:pt x="7986" y="0"/>
                </a:moveTo>
                <a:lnTo>
                  <a:pt x="7864" y="25"/>
                </a:lnTo>
                <a:lnTo>
                  <a:pt x="7742" y="74"/>
                </a:lnTo>
                <a:lnTo>
                  <a:pt x="7620" y="123"/>
                </a:lnTo>
                <a:lnTo>
                  <a:pt x="7522" y="196"/>
                </a:lnTo>
                <a:lnTo>
                  <a:pt x="7425" y="294"/>
                </a:lnTo>
                <a:lnTo>
                  <a:pt x="7327" y="391"/>
                </a:lnTo>
                <a:lnTo>
                  <a:pt x="7254" y="489"/>
                </a:lnTo>
                <a:lnTo>
                  <a:pt x="147" y="12700"/>
                </a:lnTo>
                <a:lnTo>
                  <a:pt x="73" y="12823"/>
                </a:lnTo>
                <a:lnTo>
                  <a:pt x="25" y="12945"/>
                </a:lnTo>
                <a:lnTo>
                  <a:pt x="0" y="13067"/>
                </a:lnTo>
                <a:lnTo>
                  <a:pt x="0" y="13213"/>
                </a:lnTo>
                <a:lnTo>
                  <a:pt x="0" y="13335"/>
                </a:lnTo>
                <a:lnTo>
                  <a:pt x="25" y="13458"/>
                </a:lnTo>
                <a:lnTo>
                  <a:pt x="73" y="13604"/>
                </a:lnTo>
                <a:lnTo>
                  <a:pt x="147" y="13726"/>
                </a:lnTo>
                <a:lnTo>
                  <a:pt x="220" y="13824"/>
                </a:lnTo>
                <a:lnTo>
                  <a:pt x="293" y="13922"/>
                </a:lnTo>
                <a:lnTo>
                  <a:pt x="391" y="14019"/>
                </a:lnTo>
                <a:lnTo>
                  <a:pt x="513" y="14093"/>
                </a:lnTo>
                <a:lnTo>
                  <a:pt x="635" y="14141"/>
                </a:lnTo>
                <a:lnTo>
                  <a:pt x="757" y="14190"/>
                </a:lnTo>
                <a:lnTo>
                  <a:pt x="879" y="14215"/>
                </a:lnTo>
                <a:lnTo>
                  <a:pt x="15387" y="14215"/>
                </a:lnTo>
                <a:lnTo>
                  <a:pt x="15509" y="14190"/>
                </a:lnTo>
                <a:lnTo>
                  <a:pt x="15631" y="14141"/>
                </a:lnTo>
                <a:lnTo>
                  <a:pt x="15753" y="14093"/>
                </a:lnTo>
                <a:lnTo>
                  <a:pt x="15875" y="14019"/>
                </a:lnTo>
                <a:lnTo>
                  <a:pt x="15973" y="13922"/>
                </a:lnTo>
                <a:lnTo>
                  <a:pt x="16046" y="13824"/>
                </a:lnTo>
                <a:lnTo>
                  <a:pt x="16119" y="13726"/>
                </a:lnTo>
                <a:lnTo>
                  <a:pt x="16193" y="13604"/>
                </a:lnTo>
                <a:lnTo>
                  <a:pt x="16241" y="13458"/>
                </a:lnTo>
                <a:lnTo>
                  <a:pt x="16266" y="13335"/>
                </a:lnTo>
                <a:lnTo>
                  <a:pt x="16266" y="13213"/>
                </a:lnTo>
                <a:lnTo>
                  <a:pt x="16266" y="13067"/>
                </a:lnTo>
                <a:lnTo>
                  <a:pt x="16241" y="12945"/>
                </a:lnTo>
                <a:lnTo>
                  <a:pt x="16193" y="12823"/>
                </a:lnTo>
                <a:lnTo>
                  <a:pt x="16119" y="12700"/>
                </a:lnTo>
                <a:lnTo>
                  <a:pt x="9012" y="489"/>
                </a:lnTo>
                <a:lnTo>
                  <a:pt x="8939" y="391"/>
                </a:lnTo>
                <a:lnTo>
                  <a:pt x="8841" y="294"/>
                </a:lnTo>
                <a:lnTo>
                  <a:pt x="8744" y="196"/>
                </a:lnTo>
                <a:lnTo>
                  <a:pt x="8646" y="123"/>
                </a:lnTo>
                <a:lnTo>
                  <a:pt x="8524" y="74"/>
                </a:lnTo>
                <a:lnTo>
                  <a:pt x="8402" y="25"/>
                </a:lnTo>
                <a:lnTo>
                  <a:pt x="8255" y="0"/>
                </a:lnTo>
                <a:close/>
              </a:path>
            </a:pathLst>
          </a:custGeom>
          <a:solidFill>
            <a:srgbClr val="28209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78" name="Google Shape;4278;p39"/>
          <p:cNvSpPr/>
          <p:nvPr/>
        </p:nvSpPr>
        <p:spPr>
          <a:xfrm>
            <a:off x="3816123" y="4089444"/>
            <a:ext cx="217083" cy="217070"/>
          </a:xfrm>
          <a:custGeom>
            <a:avLst/>
            <a:gdLst/>
            <a:ahLst/>
            <a:cxnLst/>
            <a:rect l="l" t="t" r="r" b="b"/>
            <a:pathLst>
              <a:path w="16414" h="16413" extrusionOk="0">
                <a:moveTo>
                  <a:pt x="10088" y="5080"/>
                </a:moveTo>
                <a:lnTo>
                  <a:pt x="10234" y="5105"/>
                </a:lnTo>
                <a:lnTo>
                  <a:pt x="10307" y="5129"/>
                </a:lnTo>
                <a:lnTo>
                  <a:pt x="10356" y="5178"/>
                </a:lnTo>
                <a:lnTo>
                  <a:pt x="11235" y="6057"/>
                </a:lnTo>
                <a:lnTo>
                  <a:pt x="11284" y="6106"/>
                </a:lnTo>
                <a:lnTo>
                  <a:pt x="11309" y="6179"/>
                </a:lnTo>
                <a:lnTo>
                  <a:pt x="11333" y="6326"/>
                </a:lnTo>
                <a:lnTo>
                  <a:pt x="11309" y="6473"/>
                </a:lnTo>
                <a:lnTo>
                  <a:pt x="11284" y="6546"/>
                </a:lnTo>
                <a:lnTo>
                  <a:pt x="11235" y="6595"/>
                </a:lnTo>
                <a:lnTo>
                  <a:pt x="9892" y="7938"/>
                </a:lnTo>
                <a:lnTo>
                  <a:pt x="9843" y="7987"/>
                </a:lnTo>
                <a:lnTo>
                  <a:pt x="9819" y="8060"/>
                </a:lnTo>
                <a:lnTo>
                  <a:pt x="9795" y="8207"/>
                </a:lnTo>
                <a:lnTo>
                  <a:pt x="9819" y="8353"/>
                </a:lnTo>
                <a:lnTo>
                  <a:pt x="9843" y="8426"/>
                </a:lnTo>
                <a:lnTo>
                  <a:pt x="9892" y="8475"/>
                </a:lnTo>
                <a:lnTo>
                  <a:pt x="11235" y="9818"/>
                </a:lnTo>
                <a:lnTo>
                  <a:pt x="11284" y="9867"/>
                </a:lnTo>
                <a:lnTo>
                  <a:pt x="11309" y="9941"/>
                </a:lnTo>
                <a:lnTo>
                  <a:pt x="11333" y="10087"/>
                </a:lnTo>
                <a:lnTo>
                  <a:pt x="11309" y="10234"/>
                </a:lnTo>
                <a:lnTo>
                  <a:pt x="11284" y="10307"/>
                </a:lnTo>
                <a:lnTo>
                  <a:pt x="11235" y="10356"/>
                </a:lnTo>
                <a:lnTo>
                  <a:pt x="10356" y="11235"/>
                </a:lnTo>
                <a:lnTo>
                  <a:pt x="10307" y="11284"/>
                </a:lnTo>
                <a:lnTo>
                  <a:pt x="10234" y="11308"/>
                </a:lnTo>
                <a:lnTo>
                  <a:pt x="10088" y="11333"/>
                </a:lnTo>
                <a:lnTo>
                  <a:pt x="9941" y="11308"/>
                </a:lnTo>
                <a:lnTo>
                  <a:pt x="9868" y="11284"/>
                </a:lnTo>
                <a:lnTo>
                  <a:pt x="9819" y="11235"/>
                </a:lnTo>
                <a:lnTo>
                  <a:pt x="8476" y="9892"/>
                </a:lnTo>
                <a:lnTo>
                  <a:pt x="8427" y="9843"/>
                </a:lnTo>
                <a:lnTo>
                  <a:pt x="8354" y="9818"/>
                </a:lnTo>
                <a:lnTo>
                  <a:pt x="8207" y="9794"/>
                </a:lnTo>
                <a:lnTo>
                  <a:pt x="8061" y="9818"/>
                </a:lnTo>
                <a:lnTo>
                  <a:pt x="7987" y="9843"/>
                </a:lnTo>
                <a:lnTo>
                  <a:pt x="7938" y="9892"/>
                </a:lnTo>
                <a:lnTo>
                  <a:pt x="6595" y="11235"/>
                </a:lnTo>
                <a:lnTo>
                  <a:pt x="6546" y="11284"/>
                </a:lnTo>
                <a:lnTo>
                  <a:pt x="6473" y="11308"/>
                </a:lnTo>
                <a:lnTo>
                  <a:pt x="6326" y="11333"/>
                </a:lnTo>
                <a:lnTo>
                  <a:pt x="6180" y="11308"/>
                </a:lnTo>
                <a:lnTo>
                  <a:pt x="6107" y="11284"/>
                </a:lnTo>
                <a:lnTo>
                  <a:pt x="6058" y="11235"/>
                </a:lnTo>
                <a:lnTo>
                  <a:pt x="5179" y="10356"/>
                </a:lnTo>
                <a:lnTo>
                  <a:pt x="5130" y="10307"/>
                </a:lnTo>
                <a:lnTo>
                  <a:pt x="5105" y="10234"/>
                </a:lnTo>
                <a:lnTo>
                  <a:pt x="5081" y="10087"/>
                </a:lnTo>
                <a:lnTo>
                  <a:pt x="5105" y="9941"/>
                </a:lnTo>
                <a:lnTo>
                  <a:pt x="5130" y="9867"/>
                </a:lnTo>
                <a:lnTo>
                  <a:pt x="5179" y="9818"/>
                </a:lnTo>
                <a:lnTo>
                  <a:pt x="6522" y="8475"/>
                </a:lnTo>
                <a:lnTo>
                  <a:pt x="6571" y="8426"/>
                </a:lnTo>
                <a:lnTo>
                  <a:pt x="6595" y="8353"/>
                </a:lnTo>
                <a:lnTo>
                  <a:pt x="6620" y="8207"/>
                </a:lnTo>
                <a:lnTo>
                  <a:pt x="6595" y="8060"/>
                </a:lnTo>
                <a:lnTo>
                  <a:pt x="6571" y="7987"/>
                </a:lnTo>
                <a:lnTo>
                  <a:pt x="6522" y="7938"/>
                </a:lnTo>
                <a:lnTo>
                  <a:pt x="5179" y="6595"/>
                </a:lnTo>
                <a:lnTo>
                  <a:pt x="5130" y="6546"/>
                </a:lnTo>
                <a:lnTo>
                  <a:pt x="5105" y="6473"/>
                </a:lnTo>
                <a:lnTo>
                  <a:pt x="5081" y="6326"/>
                </a:lnTo>
                <a:lnTo>
                  <a:pt x="5105" y="6179"/>
                </a:lnTo>
                <a:lnTo>
                  <a:pt x="5130" y="6106"/>
                </a:lnTo>
                <a:lnTo>
                  <a:pt x="5179" y="6057"/>
                </a:lnTo>
                <a:lnTo>
                  <a:pt x="6058" y="5178"/>
                </a:lnTo>
                <a:lnTo>
                  <a:pt x="6107" y="5129"/>
                </a:lnTo>
                <a:lnTo>
                  <a:pt x="6180" y="5105"/>
                </a:lnTo>
                <a:lnTo>
                  <a:pt x="6326" y="5080"/>
                </a:lnTo>
                <a:lnTo>
                  <a:pt x="6473" y="5105"/>
                </a:lnTo>
                <a:lnTo>
                  <a:pt x="6546" y="5129"/>
                </a:lnTo>
                <a:lnTo>
                  <a:pt x="6595" y="5178"/>
                </a:lnTo>
                <a:lnTo>
                  <a:pt x="7938" y="6521"/>
                </a:lnTo>
                <a:lnTo>
                  <a:pt x="7987" y="6570"/>
                </a:lnTo>
                <a:lnTo>
                  <a:pt x="8061" y="6595"/>
                </a:lnTo>
                <a:lnTo>
                  <a:pt x="8207" y="6619"/>
                </a:lnTo>
                <a:lnTo>
                  <a:pt x="8354" y="6595"/>
                </a:lnTo>
                <a:lnTo>
                  <a:pt x="8427" y="6570"/>
                </a:lnTo>
                <a:lnTo>
                  <a:pt x="8476" y="6521"/>
                </a:lnTo>
                <a:lnTo>
                  <a:pt x="9819" y="5178"/>
                </a:lnTo>
                <a:lnTo>
                  <a:pt x="9868" y="5129"/>
                </a:lnTo>
                <a:lnTo>
                  <a:pt x="9941" y="5105"/>
                </a:lnTo>
                <a:lnTo>
                  <a:pt x="10088" y="5080"/>
                </a:lnTo>
                <a:close/>
                <a:moveTo>
                  <a:pt x="5130" y="0"/>
                </a:moveTo>
                <a:lnTo>
                  <a:pt x="4934" y="25"/>
                </a:lnTo>
                <a:lnTo>
                  <a:pt x="4739" y="74"/>
                </a:lnTo>
                <a:lnTo>
                  <a:pt x="4568" y="171"/>
                </a:lnTo>
                <a:lnTo>
                  <a:pt x="4397" y="293"/>
                </a:lnTo>
                <a:lnTo>
                  <a:pt x="294" y="4397"/>
                </a:lnTo>
                <a:lnTo>
                  <a:pt x="172" y="4568"/>
                </a:lnTo>
                <a:lnTo>
                  <a:pt x="74" y="4738"/>
                </a:lnTo>
                <a:lnTo>
                  <a:pt x="25" y="4934"/>
                </a:lnTo>
                <a:lnTo>
                  <a:pt x="1" y="5129"/>
                </a:lnTo>
                <a:lnTo>
                  <a:pt x="1" y="11284"/>
                </a:lnTo>
                <a:lnTo>
                  <a:pt x="25" y="11479"/>
                </a:lnTo>
                <a:lnTo>
                  <a:pt x="74" y="11675"/>
                </a:lnTo>
                <a:lnTo>
                  <a:pt x="172" y="11846"/>
                </a:lnTo>
                <a:lnTo>
                  <a:pt x="294" y="12017"/>
                </a:lnTo>
                <a:lnTo>
                  <a:pt x="4397" y="16120"/>
                </a:lnTo>
                <a:lnTo>
                  <a:pt x="4568" y="16242"/>
                </a:lnTo>
                <a:lnTo>
                  <a:pt x="4739" y="16339"/>
                </a:lnTo>
                <a:lnTo>
                  <a:pt x="4934" y="16388"/>
                </a:lnTo>
                <a:lnTo>
                  <a:pt x="5130" y="16413"/>
                </a:lnTo>
                <a:lnTo>
                  <a:pt x="11284" y="16413"/>
                </a:lnTo>
                <a:lnTo>
                  <a:pt x="11480" y="16388"/>
                </a:lnTo>
                <a:lnTo>
                  <a:pt x="11675" y="16339"/>
                </a:lnTo>
                <a:lnTo>
                  <a:pt x="11846" y="16242"/>
                </a:lnTo>
                <a:lnTo>
                  <a:pt x="12017" y="16120"/>
                </a:lnTo>
                <a:lnTo>
                  <a:pt x="16120" y="12017"/>
                </a:lnTo>
                <a:lnTo>
                  <a:pt x="16242" y="11846"/>
                </a:lnTo>
                <a:lnTo>
                  <a:pt x="16340" y="11675"/>
                </a:lnTo>
                <a:lnTo>
                  <a:pt x="16389" y="11479"/>
                </a:lnTo>
                <a:lnTo>
                  <a:pt x="16413" y="11284"/>
                </a:lnTo>
                <a:lnTo>
                  <a:pt x="16413" y="5129"/>
                </a:lnTo>
                <a:lnTo>
                  <a:pt x="16389" y="4934"/>
                </a:lnTo>
                <a:lnTo>
                  <a:pt x="16340" y="4738"/>
                </a:lnTo>
                <a:lnTo>
                  <a:pt x="16242" y="4568"/>
                </a:lnTo>
                <a:lnTo>
                  <a:pt x="16120" y="4397"/>
                </a:lnTo>
                <a:lnTo>
                  <a:pt x="12017" y="293"/>
                </a:lnTo>
                <a:lnTo>
                  <a:pt x="11846" y="171"/>
                </a:lnTo>
                <a:lnTo>
                  <a:pt x="11675" y="74"/>
                </a:lnTo>
                <a:lnTo>
                  <a:pt x="11480" y="25"/>
                </a:lnTo>
                <a:lnTo>
                  <a:pt x="11284" y="0"/>
                </a:lnTo>
                <a:close/>
              </a:path>
            </a:pathLst>
          </a:custGeom>
          <a:solidFill>
            <a:srgbClr val="28209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279" name="Google Shape;4279;p39"/>
          <p:cNvGrpSpPr/>
          <p:nvPr/>
        </p:nvGrpSpPr>
        <p:grpSpPr>
          <a:xfrm>
            <a:off x="4354506" y="4090658"/>
            <a:ext cx="248718" cy="210616"/>
            <a:chOff x="5275975" y="4344850"/>
            <a:chExt cx="470150" cy="398125"/>
          </a:xfrm>
          <a:solidFill>
            <a:srgbClr val="28209A"/>
          </a:solidFill>
        </p:grpSpPr>
        <p:sp>
          <p:nvSpPr>
            <p:cNvPr id="4280" name="Google Shape;4280;p39"/>
            <p:cNvSpPr/>
            <p:nvPr/>
          </p:nvSpPr>
          <p:spPr>
            <a:xfrm>
              <a:off x="5661250" y="4690450"/>
              <a:ext cx="65950" cy="52525"/>
            </a:xfrm>
            <a:custGeom>
              <a:avLst/>
              <a:gdLst/>
              <a:ahLst/>
              <a:cxnLst/>
              <a:rect l="l" t="t" r="r" b="b"/>
              <a:pathLst>
                <a:path w="2638" h="2101" extrusionOk="0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122" y="1295"/>
                  </a:lnTo>
                  <a:lnTo>
                    <a:pt x="244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418" y="1514"/>
                  </a:lnTo>
                  <a:lnTo>
                    <a:pt x="2540" y="1295"/>
                  </a:lnTo>
                  <a:lnTo>
                    <a:pt x="2613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1" name="Google Shape;4281;p39"/>
            <p:cNvSpPr/>
            <p:nvPr/>
          </p:nvSpPr>
          <p:spPr>
            <a:xfrm>
              <a:off x="5294900" y="4690450"/>
              <a:ext cx="65950" cy="52525"/>
            </a:xfrm>
            <a:custGeom>
              <a:avLst/>
              <a:gdLst/>
              <a:ahLst/>
              <a:cxnLst/>
              <a:rect l="l" t="t" r="r" b="b"/>
              <a:pathLst>
                <a:path w="2638" h="2101" extrusionOk="0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98" y="1295"/>
                  </a:lnTo>
                  <a:lnTo>
                    <a:pt x="220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394" y="1514"/>
                  </a:lnTo>
                  <a:lnTo>
                    <a:pt x="2516" y="1295"/>
                  </a:lnTo>
                  <a:lnTo>
                    <a:pt x="2614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2" name="Google Shape;4282;p39"/>
            <p:cNvSpPr/>
            <p:nvPr/>
          </p:nvSpPr>
          <p:spPr>
            <a:xfrm>
              <a:off x="5275975" y="4344850"/>
              <a:ext cx="470150" cy="334025"/>
            </a:xfrm>
            <a:custGeom>
              <a:avLst/>
              <a:gdLst/>
              <a:ahLst/>
              <a:cxnLst/>
              <a:rect l="l" t="t" r="r" b="b"/>
              <a:pathLst>
                <a:path w="18806" h="13361" extrusionOk="0">
                  <a:moveTo>
                    <a:pt x="10062" y="1344"/>
                  </a:moveTo>
                  <a:lnTo>
                    <a:pt x="10673" y="1368"/>
                  </a:lnTo>
                  <a:lnTo>
                    <a:pt x="11699" y="1442"/>
                  </a:lnTo>
                  <a:lnTo>
                    <a:pt x="12529" y="1564"/>
                  </a:lnTo>
                  <a:lnTo>
                    <a:pt x="13164" y="1686"/>
                  </a:lnTo>
                  <a:lnTo>
                    <a:pt x="13628" y="1808"/>
                  </a:lnTo>
                  <a:lnTo>
                    <a:pt x="13946" y="1906"/>
                  </a:lnTo>
                  <a:lnTo>
                    <a:pt x="14166" y="2003"/>
                  </a:lnTo>
                  <a:lnTo>
                    <a:pt x="14214" y="2052"/>
                  </a:lnTo>
                  <a:lnTo>
                    <a:pt x="14288" y="2174"/>
                  </a:lnTo>
                  <a:lnTo>
                    <a:pt x="14459" y="2638"/>
                  </a:lnTo>
                  <a:lnTo>
                    <a:pt x="14678" y="3273"/>
                  </a:lnTo>
                  <a:lnTo>
                    <a:pt x="14898" y="4006"/>
                  </a:lnTo>
                  <a:lnTo>
                    <a:pt x="15313" y="5374"/>
                  </a:lnTo>
                  <a:lnTo>
                    <a:pt x="15484" y="5984"/>
                  </a:lnTo>
                  <a:lnTo>
                    <a:pt x="15460" y="6033"/>
                  </a:lnTo>
                  <a:lnTo>
                    <a:pt x="15411" y="6106"/>
                  </a:lnTo>
                  <a:lnTo>
                    <a:pt x="15313" y="6180"/>
                  </a:lnTo>
                  <a:lnTo>
                    <a:pt x="15167" y="6277"/>
                  </a:lnTo>
                  <a:lnTo>
                    <a:pt x="14972" y="6399"/>
                  </a:lnTo>
                  <a:lnTo>
                    <a:pt x="14727" y="6522"/>
                  </a:lnTo>
                  <a:lnTo>
                    <a:pt x="14410" y="6619"/>
                  </a:lnTo>
                  <a:lnTo>
                    <a:pt x="14068" y="6741"/>
                  </a:lnTo>
                  <a:lnTo>
                    <a:pt x="13677" y="6864"/>
                  </a:lnTo>
                  <a:lnTo>
                    <a:pt x="13213" y="6986"/>
                  </a:lnTo>
                  <a:lnTo>
                    <a:pt x="12725" y="7083"/>
                  </a:lnTo>
                  <a:lnTo>
                    <a:pt x="12163" y="7181"/>
                  </a:lnTo>
                  <a:lnTo>
                    <a:pt x="11552" y="7254"/>
                  </a:lnTo>
                  <a:lnTo>
                    <a:pt x="10893" y="7303"/>
                  </a:lnTo>
                  <a:lnTo>
                    <a:pt x="10185" y="7352"/>
                  </a:lnTo>
                  <a:lnTo>
                    <a:pt x="8622" y="7352"/>
                  </a:lnTo>
                  <a:lnTo>
                    <a:pt x="7913" y="7303"/>
                  </a:lnTo>
                  <a:lnTo>
                    <a:pt x="7254" y="7254"/>
                  </a:lnTo>
                  <a:lnTo>
                    <a:pt x="6643" y="7181"/>
                  </a:lnTo>
                  <a:lnTo>
                    <a:pt x="6082" y="7083"/>
                  </a:lnTo>
                  <a:lnTo>
                    <a:pt x="5593" y="6986"/>
                  </a:lnTo>
                  <a:lnTo>
                    <a:pt x="5129" y="6864"/>
                  </a:lnTo>
                  <a:lnTo>
                    <a:pt x="4738" y="6741"/>
                  </a:lnTo>
                  <a:lnTo>
                    <a:pt x="4396" y="6619"/>
                  </a:lnTo>
                  <a:lnTo>
                    <a:pt x="4079" y="6522"/>
                  </a:lnTo>
                  <a:lnTo>
                    <a:pt x="3835" y="6399"/>
                  </a:lnTo>
                  <a:lnTo>
                    <a:pt x="3639" y="6277"/>
                  </a:lnTo>
                  <a:lnTo>
                    <a:pt x="3493" y="6180"/>
                  </a:lnTo>
                  <a:lnTo>
                    <a:pt x="3395" y="6106"/>
                  </a:lnTo>
                  <a:lnTo>
                    <a:pt x="3346" y="6033"/>
                  </a:lnTo>
                  <a:lnTo>
                    <a:pt x="3322" y="5984"/>
                  </a:lnTo>
                  <a:lnTo>
                    <a:pt x="3493" y="5374"/>
                  </a:lnTo>
                  <a:lnTo>
                    <a:pt x="3908" y="4006"/>
                  </a:lnTo>
                  <a:lnTo>
                    <a:pt x="4128" y="3273"/>
                  </a:lnTo>
                  <a:lnTo>
                    <a:pt x="4347" y="2638"/>
                  </a:lnTo>
                  <a:lnTo>
                    <a:pt x="4518" y="2174"/>
                  </a:lnTo>
                  <a:lnTo>
                    <a:pt x="4592" y="2052"/>
                  </a:lnTo>
                  <a:lnTo>
                    <a:pt x="4641" y="2003"/>
                  </a:lnTo>
                  <a:lnTo>
                    <a:pt x="4860" y="1906"/>
                  </a:lnTo>
                  <a:lnTo>
                    <a:pt x="5178" y="1808"/>
                  </a:lnTo>
                  <a:lnTo>
                    <a:pt x="5642" y="1686"/>
                  </a:lnTo>
                  <a:lnTo>
                    <a:pt x="6277" y="1564"/>
                  </a:lnTo>
                  <a:lnTo>
                    <a:pt x="7107" y="1442"/>
                  </a:lnTo>
                  <a:lnTo>
                    <a:pt x="8133" y="1368"/>
                  </a:lnTo>
                  <a:lnTo>
                    <a:pt x="8744" y="1344"/>
                  </a:lnTo>
                  <a:close/>
                  <a:moveTo>
                    <a:pt x="11919" y="9916"/>
                  </a:moveTo>
                  <a:lnTo>
                    <a:pt x="12016" y="9941"/>
                  </a:lnTo>
                  <a:lnTo>
                    <a:pt x="12090" y="9990"/>
                  </a:lnTo>
                  <a:lnTo>
                    <a:pt x="12138" y="10063"/>
                  </a:lnTo>
                  <a:lnTo>
                    <a:pt x="12163" y="10161"/>
                  </a:lnTo>
                  <a:lnTo>
                    <a:pt x="12138" y="10258"/>
                  </a:lnTo>
                  <a:lnTo>
                    <a:pt x="12090" y="10332"/>
                  </a:lnTo>
                  <a:lnTo>
                    <a:pt x="12016" y="10380"/>
                  </a:lnTo>
                  <a:lnTo>
                    <a:pt x="11919" y="10405"/>
                  </a:lnTo>
                  <a:lnTo>
                    <a:pt x="6887" y="10405"/>
                  </a:lnTo>
                  <a:lnTo>
                    <a:pt x="6790" y="10380"/>
                  </a:lnTo>
                  <a:lnTo>
                    <a:pt x="6717" y="10332"/>
                  </a:lnTo>
                  <a:lnTo>
                    <a:pt x="6668" y="10258"/>
                  </a:lnTo>
                  <a:lnTo>
                    <a:pt x="6643" y="10161"/>
                  </a:lnTo>
                  <a:lnTo>
                    <a:pt x="6668" y="10063"/>
                  </a:lnTo>
                  <a:lnTo>
                    <a:pt x="6717" y="9990"/>
                  </a:lnTo>
                  <a:lnTo>
                    <a:pt x="6790" y="9941"/>
                  </a:lnTo>
                  <a:lnTo>
                    <a:pt x="6887" y="9916"/>
                  </a:lnTo>
                  <a:close/>
                  <a:moveTo>
                    <a:pt x="11626" y="10991"/>
                  </a:moveTo>
                  <a:lnTo>
                    <a:pt x="11723" y="11015"/>
                  </a:lnTo>
                  <a:lnTo>
                    <a:pt x="11797" y="11064"/>
                  </a:lnTo>
                  <a:lnTo>
                    <a:pt x="11845" y="11138"/>
                  </a:lnTo>
                  <a:lnTo>
                    <a:pt x="11870" y="11235"/>
                  </a:lnTo>
                  <a:lnTo>
                    <a:pt x="11845" y="11333"/>
                  </a:lnTo>
                  <a:lnTo>
                    <a:pt x="11797" y="11406"/>
                  </a:lnTo>
                  <a:lnTo>
                    <a:pt x="11723" y="11455"/>
                  </a:lnTo>
                  <a:lnTo>
                    <a:pt x="11626" y="11479"/>
                  </a:lnTo>
                  <a:lnTo>
                    <a:pt x="7181" y="11479"/>
                  </a:lnTo>
                  <a:lnTo>
                    <a:pt x="7083" y="11455"/>
                  </a:lnTo>
                  <a:lnTo>
                    <a:pt x="7010" y="11406"/>
                  </a:lnTo>
                  <a:lnTo>
                    <a:pt x="6961" y="11333"/>
                  </a:lnTo>
                  <a:lnTo>
                    <a:pt x="6936" y="11235"/>
                  </a:lnTo>
                  <a:lnTo>
                    <a:pt x="6961" y="11138"/>
                  </a:lnTo>
                  <a:lnTo>
                    <a:pt x="7010" y="11064"/>
                  </a:lnTo>
                  <a:lnTo>
                    <a:pt x="7083" y="11015"/>
                  </a:lnTo>
                  <a:lnTo>
                    <a:pt x="7181" y="10991"/>
                  </a:lnTo>
                  <a:close/>
                  <a:moveTo>
                    <a:pt x="4152" y="9110"/>
                  </a:moveTo>
                  <a:lnTo>
                    <a:pt x="4299" y="9159"/>
                  </a:lnTo>
                  <a:lnTo>
                    <a:pt x="4470" y="9208"/>
                  </a:lnTo>
                  <a:lnTo>
                    <a:pt x="4616" y="9281"/>
                  </a:lnTo>
                  <a:lnTo>
                    <a:pt x="4763" y="9379"/>
                  </a:lnTo>
                  <a:lnTo>
                    <a:pt x="4885" y="9501"/>
                  </a:lnTo>
                  <a:lnTo>
                    <a:pt x="5129" y="9745"/>
                  </a:lnTo>
                  <a:lnTo>
                    <a:pt x="5324" y="10039"/>
                  </a:lnTo>
                  <a:lnTo>
                    <a:pt x="5471" y="10332"/>
                  </a:lnTo>
                  <a:lnTo>
                    <a:pt x="5569" y="10649"/>
                  </a:lnTo>
                  <a:lnTo>
                    <a:pt x="5593" y="10796"/>
                  </a:lnTo>
                  <a:lnTo>
                    <a:pt x="5593" y="10918"/>
                  </a:lnTo>
                  <a:lnTo>
                    <a:pt x="5593" y="11064"/>
                  </a:lnTo>
                  <a:lnTo>
                    <a:pt x="5569" y="11162"/>
                  </a:lnTo>
                  <a:lnTo>
                    <a:pt x="5520" y="11260"/>
                  </a:lnTo>
                  <a:lnTo>
                    <a:pt x="5471" y="11357"/>
                  </a:lnTo>
                  <a:lnTo>
                    <a:pt x="5398" y="11431"/>
                  </a:lnTo>
                  <a:lnTo>
                    <a:pt x="5324" y="11504"/>
                  </a:lnTo>
                  <a:lnTo>
                    <a:pt x="5129" y="11602"/>
                  </a:lnTo>
                  <a:lnTo>
                    <a:pt x="4885" y="11675"/>
                  </a:lnTo>
                  <a:lnTo>
                    <a:pt x="4616" y="11699"/>
                  </a:lnTo>
                  <a:lnTo>
                    <a:pt x="4299" y="11724"/>
                  </a:lnTo>
                  <a:lnTo>
                    <a:pt x="3981" y="11724"/>
                  </a:lnTo>
                  <a:lnTo>
                    <a:pt x="3639" y="11699"/>
                  </a:lnTo>
                  <a:lnTo>
                    <a:pt x="3346" y="11626"/>
                  </a:lnTo>
                  <a:lnTo>
                    <a:pt x="3077" y="11504"/>
                  </a:lnTo>
                  <a:lnTo>
                    <a:pt x="2833" y="11333"/>
                  </a:lnTo>
                  <a:lnTo>
                    <a:pt x="2638" y="11162"/>
                  </a:lnTo>
                  <a:lnTo>
                    <a:pt x="2467" y="10918"/>
                  </a:lnTo>
                  <a:lnTo>
                    <a:pt x="2418" y="10820"/>
                  </a:lnTo>
                  <a:lnTo>
                    <a:pt x="2394" y="10674"/>
                  </a:lnTo>
                  <a:lnTo>
                    <a:pt x="2369" y="10551"/>
                  </a:lnTo>
                  <a:lnTo>
                    <a:pt x="2345" y="10429"/>
                  </a:lnTo>
                  <a:lnTo>
                    <a:pt x="2369" y="10283"/>
                  </a:lnTo>
                  <a:lnTo>
                    <a:pt x="2394" y="10161"/>
                  </a:lnTo>
                  <a:lnTo>
                    <a:pt x="2418" y="10039"/>
                  </a:lnTo>
                  <a:lnTo>
                    <a:pt x="2467" y="9916"/>
                  </a:lnTo>
                  <a:lnTo>
                    <a:pt x="2638" y="9697"/>
                  </a:lnTo>
                  <a:lnTo>
                    <a:pt x="2833" y="9501"/>
                  </a:lnTo>
                  <a:lnTo>
                    <a:pt x="3077" y="9330"/>
                  </a:lnTo>
                  <a:lnTo>
                    <a:pt x="3346" y="9208"/>
                  </a:lnTo>
                  <a:lnTo>
                    <a:pt x="3639" y="9135"/>
                  </a:lnTo>
                  <a:lnTo>
                    <a:pt x="3981" y="9110"/>
                  </a:lnTo>
                  <a:close/>
                  <a:moveTo>
                    <a:pt x="14825" y="9110"/>
                  </a:moveTo>
                  <a:lnTo>
                    <a:pt x="15167" y="9135"/>
                  </a:lnTo>
                  <a:lnTo>
                    <a:pt x="15460" y="9208"/>
                  </a:lnTo>
                  <a:lnTo>
                    <a:pt x="15729" y="9330"/>
                  </a:lnTo>
                  <a:lnTo>
                    <a:pt x="15973" y="9501"/>
                  </a:lnTo>
                  <a:lnTo>
                    <a:pt x="16168" y="9697"/>
                  </a:lnTo>
                  <a:lnTo>
                    <a:pt x="16339" y="9916"/>
                  </a:lnTo>
                  <a:lnTo>
                    <a:pt x="16388" y="10039"/>
                  </a:lnTo>
                  <a:lnTo>
                    <a:pt x="16412" y="10161"/>
                  </a:lnTo>
                  <a:lnTo>
                    <a:pt x="16437" y="10283"/>
                  </a:lnTo>
                  <a:lnTo>
                    <a:pt x="16461" y="10429"/>
                  </a:lnTo>
                  <a:lnTo>
                    <a:pt x="16437" y="10551"/>
                  </a:lnTo>
                  <a:lnTo>
                    <a:pt x="16412" y="10674"/>
                  </a:lnTo>
                  <a:lnTo>
                    <a:pt x="16388" y="10820"/>
                  </a:lnTo>
                  <a:lnTo>
                    <a:pt x="16339" y="10918"/>
                  </a:lnTo>
                  <a:lnTo>
                    <a:pt x="16168" y="11162"/>
                  </a:lnTo>
                  <a:lnTo>
                    <a:pt x="15973" y="11333"/>
                  </a:lnTo>
                  <a:lnTo>
                    <a:pt x="15729" y="11504"/>
                  </a:lnTo>
                  <a:lnTo>
                    <a:pt x="15460" y="11626"/>
                  </a:lnTo>
                  <a:lnTo>
                    <a:pt x="15167" y="11699"/>
                  </a:lnTo>
                  <a:lnTo>
                    <a:pt x="14825" y="11724"/>
                  </a:lnTo>
                  <a:lnTo>
                    <a:pt x="14507" y="11724"/>
                  </a:lnTo>
                  <a:lnTo>
                    <a:pt x="14190" y="11699"/>
                  </a:lnTo>
                  <a:lnTo>
                    <a:pt x="13921" y="11675"/>
                  </a:lnTo>
                  <a:lnTo>
                    <a:pt x="13677" y="11602"/>
                  </a:lnTo>
                  <a:lnTo>
                    <a:pt x="13482" y="11504"/>
                  </a:lnTo>
                  <a:lnTo>
                    <a:pt x="13408" y="11431"/>
                  </a:lnTo>
                  <a:lnTo>
                    <a:pt x="13335" y="11357"/>
                  </a:lnTo>
                  <a:lnTo>
                    <a:pt x="13286" y="11260"/>
                  </a:lnTo>
                  <a:lnTo>
                    <a:pt x="13237" y="11162"/>
                  </a:lnTo>
                  <a:lnTo>
                    <a:pt x="13213" y="11064"/>
                  </a:lnTo>
                  <a:lnTo>
                    <a:pt x="13213" y="10918"/>
                  </a:lnTo>
                  <a:lnTo>
                    <a:pt x="13213" y="10796"/>
                  </a:lnTo>
                  <a:lnTo>
                    <a:pt x="13237" y="10649"/>
                  </a:lnTo>
                  <a:lnTo>
                    <a:pt x="13335" y="10332"/>
                  </a:lnTo>
                  <a:lnTo>
                    <a:pt x="13482" y="10039"/>
                  </a:lnTo>
                  <a:lnTo>
                    <a:pt x="13677" y="9745"/>
                  </a:lnTo>
                  <a:lnTo>
                    <a:pt x="13921" y="9501"/>
                  </a:lnTo>
                  <a:lnTo>
                    <a:pt x="14043" y="9379"/>
                  </a:lnTo>
                  <a:lnTo>
                    <a:pt x="14190" y="9281"/>
                  </a:lnTo>
                  <a:lnTo>
                    <a:pt x="14337" y="9208"/>
                  </a:lnTo>
                  <a:lnTo>
                    <a:pt x="14507" y="9159"/>
                  </a:lnTo>
                  <a:lnTo>
                    <a:pt x="14654" y="9110"/>
                  </a:lnTo>
                  <a:close/>
                  <a:moveTo>
                    <a:pt x="9403" y="1"/>
                  </a:moveTo>
                  <a:lnTo>
                    <a:pt x="8280" y="25"/>
                  </a:lnTo>
                  <a:lnTo>
                    <a:pt x="7303" y="74"/>
                  </a:lnTo>
                  <a:lnTo>
                    <a:pt x="6497" y="147"/>
                  </a:lnTo>
                  <a:lnTo>
                    <a:pt x="5837" y="220"/>
                  </a:lnTo>
                  <a:lnTo>
                    <a:pt x="5324" y="318"/>
                  </a:lnTo>
                  <a:lnTo>
                    <a:pt x="4958" y="391"/>
                  </a:lnTo>
                  <a:lnTo>
                    <a:pt x="4665" y="440"/>
                  </a:lnTo>
                  <a:lnTo>
                    <a:pt x="4421" y="538"/>
                  </a:lnTo>
                  <a:lnTo>
                    <a:pt x="4201" y="660"/>
                  </a:lnTo>
                  <a:lnTo>
                    <a:pt x="3981" y="807"/>
                  </a:lnTo>
                  <a:lnTo>
                    <a:pt x="3761" y="978"/>
                  </a:lnTo>
                  <a:lnTo>
                    <a:pt x="3590" y="1173"/>
                  </a:lnTo>
                  <a:lnTo>
                    <a:pt x="3419" y="1368"/>
                  </a:lnTo>
                  <a:lnTo>
                    <a:pt x="3273" y="1588"/>
                  </a:lnTo>
                  <a:lnTo>
                    <a:pt x="3175" y="1808"/>
                  </a:lnTo>
                  <a:lnTo>
                    <a:pt x="2272" y="4153"/>
                  </a:lnTo>
                  <a:lnTo>
                    <a:pt x="928" y="4153"/>
                  </a:lnTo>
                  <a:lnTo>
                    <a:pt x="831" y="4177"/>
                  </a:lnTo>
                  <a:lnTo>
                    <a:pt x="733" y="4226"/>
                  </a:lnTo>
                  <a:lnTo>
                    <a:pt x="635" y="4299"/>
                  </a:lnTo>
                  <a:lnTo>
                    <a:pt x="464" y="4446"/>
                  </a:lnTo>
                  <a:lnTo>
                    <a:pt x="293" y="4641"/>
                  </a:lnTo>
                  <a:lnTo>
                    <a:pt x="171" y="4861"/>
                  </a:lnTo>
                  <a:lnTo>
                    <a:pt x="73" y="5105"/>
                  </a:lnTo>
                  <a:lnTo>
                    <a:pt x="25" y="5349"/>
                  </a:lnTo>
                  <a:lnTo>
                    <a:pt x="0" y="5569"/>
                  </a:lnTo>
                  <a:lnTo>
                    <a:pt x="25" y="5764"/>
                  </a:lnTo>
                  <a:lnTo>
                    <a:pt x="73" y="5911"/>
                  </a:lnTo>
                  <a:lnTo>
                    <a:pt x="171" y="6033"/>
                  </a:lnTo>
                  <a:lnTo>
                    <a:pt x="293" y="6106"/>
                  </a:lnTo>
                  <a:lnTo>
                    <a:pt x="464" y="6155"/>
                  </a:lnTo>
                  <a:lnTo>
                    <a:pt x="635" y="6204"/>
                  </a:lnTo>
                  <a:lnTo>
                    <a:pt x="1466" y="6204"/>
                  </a:lnTo>
                  <a:lnTo>
                    <a:pt x="1148" y="7034"/>
                  </a:lnTo>
                  <a:lnTo>
                    <a:pt x="1002" y="7547"/>
                  </a:lnTo>
                  <a:lnTo>
                    <a:pt x="879" y="8109"/>
                  </a:lnTo>
                  <a:lnTo>
                    <a:pt x="782" y="8695"/>
                  </a:lnTo>
                  <a:lnTo>
                    <a:pt x="757" y="9233"/>
                  </a:lnTo>
                  <a:lnTo>
                    <a:pt x="757" y="13360"/>
                  </a:lnTo>
                  <a:lnTo>
                    <a:pt x="18049" y="13360"/>
                  </a:lnTo>
                  <a:lnTo>
                    <a:pt x="18049" y="9233"/>
                  </a:lnTo>
                  <a:lnTo>
                    <a:pt x="18024" y="8695"/>
                  </a:lnTo>
                  <a:lnTo>
                    <a:pt x="17927" y="8109"/>
                  </a:lnTo>
                  <a:lnTo>
                    <a:pt x="17805" y="7547"/>
                  </a:lnTo>
                  <a:lnTo>
                    <a:pt x="17658" y="7034"/>
                  </a:lnTo>
                  <a:lnTo>
                    <a:pt x="17341" y="6204"/>
                  </a:lnTo>
                  <a:lnTo>
                    <a:pt x="18171" y="6204"/>
                  </a:lnTo>
                  <a:lnTo>
                    <a:pt x="18342" y="6155"/>
                  </a:lnTo>
                  <a:lnTo>
                    <a:pt x="18513" y="6106"/>
                  </a:lnTo>
                  <a:lnTo>
                    <a:pt x="18635" y="6033"/>
                  </a:lnTo>
                  <a:lnTo>
                    <a:pt x="18733" y="5911"/>
                  </a:lnTo>
                  <a:lnTo>
                    <a:pt x="18782" y="5764"/>
                  </a:lnTo>
                  <a:lnTo>
                    <a:pt x="18806" y="5569"/>
                  </a:lnTo>
                  <a:lnTo>
                    <a:pt x="18782" y="5349"/>
                  </a:lnTo>
                  <a:lnTo>
                    <a:pt x="18733" y="5105"/>
                  </a:lnTo>
                  <a:lnTo>
                    <a:pt x="18635" y="4861"/>
                  </a:lnTo>
                  <a:lnTo>
                    <a:pt x="18513" y="4641"/>
                  </a:lnTo>
                  <a:lnTo>
                    <a:pt x="18342" y="4446"/>
                  </a:lnTo>
                  <a:lnTo>
                    <a:pt x="18171" y="4299"/>
                  </a:lnTo>
                  <a:lnTo>
                    <a:pt x="18073" y="4226"/>
                  </a:lnTo>
                  <a:lnTo>
                    <a:pt x="17976" y="4177"/>
                  </a:lnTo>
                  <a:lnTo>
                    <a:pt x="17878" y="4153"/>
                  </a:lnTo>
                  <a:lnTo>
                    <a:pt x="16535" y="4153"/>
                  </a:lnTo>
                  <a:lnTo>
                    <a:pt x="15631" y="1808"/>
                  </a:lnTo>
                  <a:lnTo>
                    <a:pt x="15533" y="1588"/>
                  </a:lnTo>
                  <a:lnTo>
                    <a:pt x="15387" y="1368"/>
                  </a:lnTo>
                  <a:lnTo>
                    <a:pt x="15216" y="1173"/>
                  </a:lnTo>
                  <a:lnTo>
                    <a:pt x="15045" y="978"/>
                  </a:lnTo>
                  <a:lnTo>
                    <a:pt x="14825" y="807"/>
                  </a:lnTo>
                  <a:lnTo>
                    <a:pt x="14605" y="660"/>
                  </a:lnTo>
                  <a:lnTo>
                    <a:pt x="14385" y="538"/>
                  </a:lnTo>
                  <a:lnTo>
                    <a:pt x="14141" y="440"/>
                  </a:lnTo>
                  <a:lnTo>
                    <a:pt x="13848" y="391"/>
                  </a:lnTo>
                  <a:lnTo>
                    <a:pt x="13482" y="318"/>
                  </a:lnTo>
                  <a:lnTo>
                    <a:pt x="12969" y="220"/>
                  </a:lnTo>
                  <a:lnTo>
                    <a:pt x="12309" y="147"/>
                  </a:lnTo>
                  <a:lnTo>
                    <a:pt x="11503" y="74"/>
                  </a:lnTo>
                  <a:lnTo>
                    <a:pt x="10527" y="25"/>
                  </a:lnTo>
                  <a:lnTo>
                    <a:pt x="940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83" name="Google Shape;4283;p39"/>
          <p:cNvSpPr/>
          <p:nvPr/>
        </p:nvSpPr>
        <p:spPr>
          <a:xfrm>
            <a:off x="4938120" y="4088090"/>
            <a:ext cx="223537" cy="223524"/>
          </a:xfrm>
          <a:custGeom>
            <a:avLst/>
            <a:gdLst/>
            <a:ahLst/>
            <a:cxnLst/>
            <a:rect l="l" t="t" r="r" b="b"/>
            <a:pathLst>
              <a:path w="16902" h="16901" extrusionOk="0">
                <a:moveTo>
                  <a:pt x="14386" y="757"/>
                </a:moveTo>
                <a:lnTo>
                  <a:pt x="14557" y="782"/>
                </a:lnTo>
                <a:lnTo>
                  <a:pt x="14728" y="806"/>
                </a:lnTo>
                <a:lnTo>
                  <a:pt x="14899" y="831"/>
                </a:lnTo>
                <a:lnTo>
                  <a:pt x="15070" y="904"/>
                </a:lnTo>
                <a:lnTo>
                  <a:pt x="15216" y="977"/>
                </a:lnTo>
                <a:lnTo>
                  <a:pt x="15363" y="1050"/>
                </a:lnTo>
                <a:lnTo>
                  <a:pt x="15509" y="1148"/>
                </a:lnTo>
                <a:lnTo>
                  <a:pt x="15631" y="1270"/>
                </a:lnTo>
                <a:lnTo>
                  <a:pt x="15729" y="1392"/>
                </a:lnTo>
                <a:lnTo>
                  <a:pt x="15827" y="1539"/>
                </a:lnTo>
                <a:lnTo>
                  <a:pt x="15925" y="1661"/>
                </a:lnTo>
                <a:lnTo>
                  <a:pt x="15998" y="1807"/>
                </a:lnTo>
                <a:lnTo>
                  <a:pt x="16047" y="1978"/>
                </a:lnTo>
                <a:lnTo>
                  <a:pt x="16095" y="2125"/>
                </a:lnTo>
                <a:lnTo>
                  <a:pt x="16120" y="2296"/>
                </a:lnTo>
                <a:lnTo>
                  <a:pt x="16144" y="2467"/>
                </a:lnTo>
                <a:lnTo>
                  <a:pt x="16120" y="2565"/>
                </a:lnTo>
                <a:lnTo>
                  <a:pt x="16071" y="2638"/>
                </a:lnTo>
                <a:lnTo>
                  <a:pt x="15998" y="2687"/>
                </a:lnTo>
                <a:lnTo>
                  <a:pt x="15900" y="2711"/>
                </a:lnTo>
                <a:lnTo>
                  <a:pt x="15802" y="2687"/>
                </a:lnTo>
                <a:lnTo>
                  <a:pt x="15729" y="2638"/>
                </a:lnTo>
                <a:lnTo>
                  <a:pt x="15680" y="2565"/>
                </a:lnTo>
                <a:lnTo>
                  <a:pt x="15656" y="2467"/>
                </a:lnTo>
                <a:lnTo>
                  <a:pt x="15631" y="2247"/>
                </a:lnTo>
                <a:lnTo>
                  <a:pt x="15558" y="2003"/>
                </a:lnTo>
                <a:lnTo>
                  <a:pt x="15436" y="1807"/>
                </a:lnTo>
                <a:lnTo>
                  <a:pt x="15290" y="1612"/>
                </a:lnTo>
                <a:lnTo>
                  <a:pt x="15094" y="1466"/>
                </a:lnTo>
                <a:lnTo>
                  <a:pt x="14874" y="1343"/>
                </a:lnTo>
                <a:lnTo>
                  <a:pt x="14630" y="1270"/>
                </a:lnTo>
                <a:lnTo>
                  <a:pt x="14386" y="1246"/>
                </a:lnTo>
                <a:lnTo>
                  <a:pt x="14288" y="1246"/>
                </a:lnTo>
                <a:lnTo>
                  <a:pt x="14215" y="1172"/>
                </a:lnTo>
                <a:lnTo>
                  <a:pt x="14166" y="1099"/>
                </a:lnTo>
                <a:lnTo>
                  <a:pt x="14142" y="1002"/>
                </a:lnTo>
                <a:lnTo>
                  <a:pt x="14166" y="904"/>
                </a:lnTo>
                <a:lnTo>
                  <a:pt x="14215" y="831"/>
                </a:lnTo>
                <a:lnTo>
                  <a:pt x="14288" y="782"/>
                </a:lnTo>
                <a:lnTo>
                  <a:pt x="14386" y="757"/>
                </a:lnTo>
                <a:close/>
                <a:moveTo>
                  <a:pt x="15460" y="0"/>
                </a:moveTo>
                <a:lnTo>
                  <a:pt x="15167" y="25"/>
                </a:lnTo>
                <a:lnTo>
                  <a:pt x="14850" y="49"/>
                </a:lnTo>
                <a:lnTo>
                  <a:pt x="14557" y="122"/>
                </a:lnTo>
                <a:lnTo>
                  <a:pt x="14117" y="244"/>
                </a:lnTo>
                <a:lnTo>
                  <a:pt x="13873" y="318"/>
                </a:lnTo>
                <a:lnTo>
                  <a:pt x="13653" y="415"/>
                </a:lnTo>
                <a:lnTo>
                  <a:pt x="13458" y="537"/>
                </a:lnTo>
                <a:lnTo>
                  <a:pt x="13287" y="660"/>
                </a:lnTo>
                <a:lnTo>
                  <a:pt x="10625" y="3346"/>
                </a:lnTo>
                <a:lnTo>
                  <a:pt x="2858" y="1221"/>
                </a:lnTo>
                <a:lnTo>
                  <a:pt x="2712" y="1197"/>
                </a:lnTo>
                <a:lnTo>
                  <a:pt x="2590" y="1221"/>
                </a:lnTo>
                <a:lnTo>
                  <a:pt x="2467" y="1270"/>
                </a:lnTo>
                <a:lnTo>
                  <a:pt x="2345" y="1343"/>
                </a:lnTo>
                <a:lnTo>
                  <a:pt x="1613" y="2101"/>
                </a:lnTo>
                <a:lnTo>
                  <a:pt x="1539" y="2198"/>
                </a:lnTo>
                <a:lnTo>
                  <a:pt x="1491" y="2296"/>
                </a:lnTo>
                <a:lnTo>
                  <a:pt x="1466" y="2418"/>
                </a:lnTo>
                <a:lnTo>
                  <a:pt x="1466" y="2516"/>
                </a:lnTo>
                <a:lnTo>
                  <a:pt x="1491" y="2613"/>
                </a:lnTo>
                <a:lnTo>
                  <a:pt x="1515" y="2687"/>
                </a:lnTo>
                <a:lnTo>
                  <a:pt x="1613" y="2833"/>
                </a:lnTo>
                <a:lnTo>
                  <a:pt x="1710" y="2907"/>
                </a:lnTo>
                <a:lnTo>
                  <a:pt x="7425" y="6619"/>
                </a:lnTo>
                <a:lnTo>
                  <a:pt x="4177" y="10893"/>
                </a:lnTo>
                <a:lnTo>
                  <a:pt x="929" y="10331"/>
                </a:lnTo>
                <a:lnTo>
                  <a:pt x="831" y="10331"/>
                </a:lnTo>
                <a:lnTo>
                  <a:pt x="709" y="10356"/>
                </a:lnTo>
                <a:lnTo>
                  <a:pt x="611" y="10404"/>
                </a:lnTo>
                <a:lnTo>
                  <a:pt x="514" y="10478"/>
                </a:lnTo>
                <a:lnTo>
                  <a:pt x="147" y="10844"/>
                </a:lnTo>
                <a:lnTo>
                  <a:pt x="74" y="10942"/>
                </a:lnTo>
                <a:lnTo>
                  <a:pt x="25" y="11064"/>
                </a:lnTo>
                <a:lnTo>
                  <a:pt x="1" y="11186"/>
                </a:lnTo>
                <a:lnTo>
                  <a:pt x="1" y="11308"/>
                </a:lnTo>
                <a:lnTo>
                  <a:pt x="50" y="11455"/>
                </a:lnTo>
                <a:lnTo>
                  <a:pt x="147" y="11601"/>
                </a:lnTo>
                <a:lnTo>
                  <a:pt x="245" y="11674"/>
                </a:lnTo>
                <a:lnTo>
                  <a:pt x="3444" y="13457"/>
                </a:lnTo>
                <a:lnTo>
                  <a:pt x="5227" y="16657"/>
                </a:lnTo>
                <a:lnTo>
                  <a:pt x="5301" y="16754"/>
                </a:lnTo>
                <a:lnTo>
                  <a:pt x="5447" y="16852"/>
                </a:lnTo>
                <a:lnTo>
                  <a:pt x="5594" y="16901"/>
                </a:lnTo>
                <a:lnTo>
                  <a:pt x="5716" y="16901"/>
                </a:lnTo>
                <a:lnTo>
                  <a:pt x="5838" y="16877"/>
                </a:lnTo>
                <a:lnTo>
                  <a:pt x="5960" y="16828"/>
                </a:lnTo>
                <a:lnTo>
                  <a:pt x="6058" y="16754"/>
                </a:lnTo>
                <a:lnTo>
                  <a:pt x="6424" y="16388"/>
                </a:lnTo>
                <a:lnTo>
                  <a:pt x="6497" y="16290"/>
                </a:lnTo>
                <a:lnTo>
                  <a:pt x="6546" y="16193"/>
                </a:lnTo>
                <a:lnTo>
                  <a:pt x="6571" y="16071"/>
                </a:lnTo>
                <a:lnTo>
                  <a:pt x="6571" y="15973"/>
                </a:lnTo>
                <a:lnTo>
                  <a:pt x="6009" y="12725"/>
                </a:lnTo>
                <a:lnTo>
                  <a:pt x="10283" y="9476"/>
                </a:lnTo>
                <a:lnTo>
                  <a:pt x="13995" y="15191"/>
                </a:lnTo>
                <a:lnTo>
                  <a:pt x="14068" y="15289"/>
                </a:lnTo>
                <a:lnTo>
                  <a:pt x="14215" y="15387"/>
                </a:lnTo>
                <a:lnTo>
                  <a:pt x="14288" y="15411"/>
                </a:lnTo>
                <a:lnTo>
                  <a:pt x="14386" y="15436"/>
                </a:lnTo>
                <a:lnTo>
                  <a:pt x="14484" y="15436"/>
                </a:lnTo>
                <a:lnTo>
                  <a:pt x="14606" y="15411"/>
                </a:lnTo>
                <a:lnTo>
                  <a:pt x="14703" y="15362"/>
                </a:lnTo>
                <a:lnTo>
                  <a:pt x="14801" y="15289"/>
                </a:lnTo>
                <a:lnTo>
                  <a:pt x="15558" y="14556"/>
                </a:lnTo>
                <a:lnTo>
                  <a:pt x="15631" y="14434"/>
                </a:lnTo>
                <a:lnTo>
                  <a:pt x="15680" y="14312"/>
                </a:lnTo>
                <a:lnTo>
                  <a:pt x="15705" y="14190"/>
                </a:lnTo>
                <a:lnTo>
                  <a:pt x="15680" y="14043"/>
                </a:lnTo>
                <a:lnTo>
                  <a:pt x="13555" y="6277"/>
                </a:lnTo>
                <a:lnTo>
                  <a:pt x="16242" y="3615"/>
                </a:lnTo>
                <a:lnTo>
                  <a:pt x="16364" y="3444"/>
                </a:lnTo>
                <a:lnTo>
                  <a:pt x="16486" y="3248"/>
                </a:lnTo>
                <a:lnTo>
                  <a:pt x="16584" y="3029"/>
                </a:lnTo>
                <a:lnTo>
                  <a:pt x="16657" y="2784"/>
                </a:lnTo>
                <a:lnTo>
                  <a:pt x="16779" y="2345"/>
                </a:lnTo>
                <a:lnTo>
                  <a:pt x="16853" y="2052"/>
                </a:lnTo>
                <a:lnTo>
                  <a:pt x="16877" y="1734"/>
                </a:lnTo>
                <a:lnTo>
                  <a:pt x="16901" y="1441"/>
                </a:lnTo>
                <a:lnTo>
                  <a:pt x="16901" y="1197"/>
                </a:lnTo>
                <a:lnTo>
                  <a:pt x="16901" y="953"/>
                </a:lnTo>
                <a:lnTo>
                  <a:pt x="16853" y="757"/>
                </a:lnTo>
                <a:lnTo>
                  <a:pt x="16779" y="586"/>
                </a:lnTo>
                <a:lnTo>
                  <a:pt x="16706" y="415"/>
                </a:lnTo>
                <a:lnTo>
                  <a:pt x="16608" y="293"/>
                </a:lnTo>
                <a:lnTo>
                  <a:pt x="16486" y="196"/>
                </a:lnTo>
                <a:lnTo>
                  <a:pt x="16315" y="122"/>
                </a:lnTo>
                <a:lnTo>
                  <a:pt x="16144" y="49"/>
                </a:lnTo>
                <a:lnTo>
                  <a:pt x="15949" y="0"/>
                </a:lnTo>
                <a:close/>
              </a:path>
            </a:pathLst>
          </a:custGeom>
          <a:solidFill>
            <a:srgbClr val="28209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284" name="Google Shape;4284;p39"/>
          <p:cNvGrpSpPr/>
          <p:nvPr/>
        </p:nvGrpSpPr>
        <p:grpSpPr>
          <a:xfrm>
            <a:off x="5496857" y="4083474"/>
            <a:ext cx="229356" cy="244843"/>
            <a:chOff x="6642425" y="4312500"/>
            <a:chExt cx="433550" cy="462825"/>
          </a:xfrm>
          <a:solidFill>
            <a:srgbClr val="28209A"/>
          </a:solidFill>
        </p:grpSpPr>
        <p:sp>
          <p:nvSpPr>
            <p:cNvPr id="4285" name="Google Shape;4285;p39"/>
            <p:cNvSpPr/>
            <p:nvPr/>
          </p:nvSpPr>
          <p:spPr>
            <a:xfrm>
              <a:off x="6642425" y="4687375"/>
              <a:ext cx="433550" cy="39125"/>
            </a:xfrm>
            <a:custGeom>
              <a:avLst/>
              <a:gdLst/>
              <a:ahLst/>
              <a:cxnLst/>
              <a:rect l="l" t="t" r="r" b="b"/>
              <a:pathLst>
                <a:path w="17342" h="1565" extrusionOk="0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8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2"/>
                  </a:lnTo>
                  <a:lnTo>
                    <a:pt x="25" y="685"/>
                  </a:lnTo>
                  <a:lnTo>
                    <a:pt x="74" y="783"/>
                  </a:lnTo>
                  <a:lnTo>
                    <a:pt x="147" y="856"/>
                  </a:lnTo>
                  <a:lnTo>
                    <a:pt x="221" y="905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40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40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40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40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40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40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40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40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5"/>
                  </a:lnTo>
                  <a:lnTo>
                    <a:pt x="17195" y="856"/>
                  </a:lnTo>
                  <a:lnTo>
                    <a:pt x="17268" y="783"/>
                  </a:lnTo>
                  <a:lnTo>
                    <a:pt x="17317" y="685"/>
                  </a:lnTo>
                  <a:lnTo>
                    <a:pt x="17341" y="612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8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6" name="Google Shape;4286;p39"/>
            <p:cNvSpPr/>
            <p:nvPr/>
          </p:nvSpPr>
          <p:spPr>
            <a:xfrm>
              <a:off x="6642425" y="4736225"/>
              <a:ext cx="433550" cy="39100"/>
            </a:xfrm>
            <a:custGeom>
              <a:avLst/>
              <a:gdLst/>
              <a:ahLst/>
              <a:cxnLst/>
              <a:rect l="l" t="t" r="r" b="b"/>
              <a:pathLst>
                <a:path w="17342" h="1564" extrusionOk="0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1"/>
                  </a:lnTo>
                  <a:lnTo>
                    <a:pt x="25" y="685"/>
                  </a:lnTo>
                  <a:lnTo>
                    <a:pt x="74" y="782"/>
                  </a:lnTo>
                  <a:lnTo>
                    <a:pt x="147" y="856"/>
                  </a:lnTo>
                  <a:lnTo>
                    <a:pt x="221" y="904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39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39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39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39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39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39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39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39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4"/>
                  </a:lnTo>
                  <a:lnTo>
                    <a:pt x="17195" y="856"/>
                  </a:lnTo>
                  <a:lnTo>
                    <a:pt x="17268" y="782"/>
                  </a:lnTo>
                  <a:lnTo>
                    <a:pt x="17317" y="685"/>
                  </a:lnTo>
                  <a:lnTo>
                    <a:pt x="17341" y="611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7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7" name="Google Shape;4287;p39"/>
            <p:cNvSpPr/>
            <p:nvPr/>
          </p:nvSpPr>
          <p:spPr>
            <a:xfrm>
              <a:off x="6684575" y="4312500"/>
              <a:ext cx="349875" cy="377350"/>
            </a:xfrm>
            <a:custGeom>
              <a:avLst/>
              <a:gdLst/>
              <a:ahLst/>
              <a:cxnLst/>
              <a:rect l="l" t="t" r="r" b="b"/>
              <a:pathLst>
                <a:path w="13995" h="15094" extrusionOk="0">
                  <a:moveTo>
                    <a:pt x="5691" y="5740"/>
                  </a:moveTo>
                  <a:lnTo>
                    <a:pt x="5764" y="5764"/>
                  </a:lnTo>
                  <a:lnTo>
                    <a:pt x="5813" y="5837"/>
                  </a:lnTo>
                  <a:lnTo>
                    <a:pt x="5862" y="5886"/>
                  </a:lnTo>
                  <a:lnTo>
                    <a:pt x="5935" y="6082"/>
                  </a:lnTo>
                  <a:lnTo>
                    <a:pt x="5959" y="6301"/>
                  </a:lnTo>
                  <a:lnTo>
                    <a:pt x="5935" y="6521"/>
                  </a:lnTo>
                  <a:lnTo>
                    <a:pt x="5862" y="6692"/>
                  </a:lnTo>
                  <a:lnTo>
                    <a:pt x="5813" y="6765"/>
                  </a:lnTo>
                  <a:lnTo>
                    <a:pt x="5764" y="6814"/>
                  </a:lnTo>
                  <a:lnTo>
                    <a:pt x="5691" y="6839"/>
                  </a:lnTo>
                  <a:lnTo>
                    <a:pt x="5642" y="6863"/>
                  </a:lnTo>
                  <a:lnTo>
                    <a:pt x="5569" y="6839"/>
                  </a:lnTo>
                  <a:lnTo>
                    <a:pt x="5520" y="6814"/>
                  </a:lnTo>
                  <a:lnTo>
                    <a:pt x="5446" y="6765"/>
                  </a:lnTo>
                  <a:lnTo>
                    <a:pt x="5398" y="6692"/>
                  </a:lnTo>
                  <a:lnTo>
                    <a:pt x="5349" y="6521"/>
                  </a:lnTo>
                  <a:lnTo>
                    <a:pt x="5324" y="6301"/>
                  </a:lnTo>
                  <a:lnTo>
                    <a:pt x="5349" y="6082"/>
                  </a:lnTo>
                  <a:lnTo>
                    <a:pt x="5398" y="5886"/>
                  </a:lnTo>
                  <a:lnTo>
                    <a:pt x="5446" y="5837"/>
                  </a:lnTo>
                  <a:lnTo>
                    <a:pt x="5520" y="5764"/>
                  </a:lnTo>
                  <a:lnTo>
                    <a:pt x="5569" y="5740"/>
                  </a:lnTo>
                  <a:close/>
                  <a:moveTo>
                    <a:pt x="8402" y="5740"/>
                  </a:moveTo>
                  <a:lnTo>
                    <a:pt x="8475" y="5764"/>
                  </a:lnTo>
                  <a:lnTo>
                    <a:pt x="8524" y="5837"/>
                  </a:lnTo>
                  <a:lnTo>
                    <a:pt x="8573" y="5886"/>
                  </a:lnTo>
                  <a:lnTo>
                    <a:pt x="8621" y="6082"/>
                  </a:lnTo>
                  <a:lnTo>
                    <a:pt x="8646" y="6301"/>
                  </a:lnTo>
                  <a:lnTo>
                    <a:pt x="8621" y="6521"/>
                  </a:lnTo>
                  <a:lnTo>
                    <a:pt x="8573" y="6692"/>
                  </a:lnTo>
                  <a:lnTo>
                    <a:pt x="8524" y="6765"/>
                  </a:lnTo>
                  <a:lnTo>
                    <a:pt x="8475" y="6814"/>
                  </a:lnTo>
                  <a:lnTo>
                    <a:pt x="8402" y="6839"/>
                  </a:lnTo>
                  <a:lnTo>
                    <a:pt x="8328" y="6863"/>
                  </a:lnTo>
                  <a:lnTo>
                    <a:pt x="8280" y="6839"/>
                  </a:lnTo>
                  <a:lnTo>
                    <a:pt x="8206" y="6814"/>
                  </a:lnTo>
                  <a:lnTo>
                    <a:pt x="8157" y="6765"/>
                  </a:lnTo>
                  <a:lnTo>
                    <a:pt x="8109" y="6692"/>
                  </a:lnTo>
                  <a:lnTo>
                    <a:pt x="8035" y="6521"/>
                  </a:lnTo>
                  <a:lnTo>
                    <a:pt x="8011" y="6301"/>
                  </a:lnTo>
                  <a:lnTo>
                    <a:pt x="8035" y="6082"/>
                  </a:lnTo>
                  <a:lnTo>
                    <a:pt x="8109" y="5886"/>
                  </a:lnTo>
                  <a:lnTo>
                    <a:pt x="8157" y="5837"/>
                  </a:lnTo>
                  <a:lnTo>
                    <a:pt x="8206" y="5764"/>
                  </a:lnTo>
                  <a:lnTo>
                    <a:pt x="8280" y="5740"/>
                  </a:lnTo>
                  <a:close/>
                  <a:moveTo>
                    <a:pt x="9867" y="2931"/>
                  </a:moveTo>
                  <a:lnTo>
                    <a:pt x="9867" y="4421"/>
                  </a:lnTo>
                  <a:lnTo>
                    <a:pt x="11552" y="4421"/>
                  </a:lnTo>
                  <a:lnTo>
                    <a:pt x="11552" y="6033"/>
                  </a:lnTo>
                  <a:lnTo>
                    <a:pt x="7229" y="4225"/>
                  </a:lnTo>
                  <a:lnTo>
                    <a:pt x="7229" y="9867"/>
                  </a:lnTo>
                  <a:lnTo>
                    <a:pt x="7205" y="9965"/>
                  </a:lnTo>
                  <a:lnTo>
                    <a:pt x="7156" y="10063"/>
                  </a:lnTo>
                  <a:lnTo>
                    <a:pt x="7083" y="10111"/>
                  </a:lnTo>
                  <a:lnTo>
                    <a:pt x="6887" y="10111"/>
                  </a:lnTo>
                  <a:lnTo>
                    <a:pt x="6814" y="10063"/>
                  </a:lnTo>
                  <a:lnTo>
                    <a:pt x="6765" y="9965"/>
                  </a:lnTo>
                  <a:lnTo>
                    <a:pt x="6741" y="9867"/>
                  </a:lnTo>
                  <a:lnTo>
                    <a:pt x="6741" y="4225"/>
                  </a:lnTo>
                  <a:lnTo>
                    <a:pt x="2418" y="6033"/>
                  </a:lnTo>
                  <a:lnTo>
                    <a:pt x="2418" y="4421"/>
                  </a:lnTo>
                  <a:lnTo>
                    <a:pt x="4103" y="4421"/>
                  </a:lnTo>
                  <a:lnTo>
                    <a:pt x="4103" y="2931"/>
                  </a:lnTo>
                  <a:close/>
                  <a:moveTo>
                    <a:pt x="5520" y="0"/>
                  </a:moveTo>
                  <a:lnTo>
                    <a:pt x="5520" y="2027"/>
                  </a:lnTo>
                  <a:lnTo>
                    <a:pt x="3151" y="2027"/>
                  </a:lnTo>
                  <a:lnTo>
                    <a:pt x="3151" y="3542"/>
                  </a:lnTo>
                  <a:lnTo>
                    <a:pt x="1466" y="3542"/>
                  </a:lnTo>
                  <a:lnTo>
                    <a:pt x="1466" y="6423"/>
                  </a:lnTo>
                  <a:lnTo>
                    <a:pt x="586" y="6765"/>
                  </a:lnTo>
                  <a:lnTo>
                    <a:pt x="415" y="6863"/>
                  </a:lnTo>
                  <a:lnTo>
                    <a:pt x="269" y="6985"/>
                  </a:lnTo>
                  <a:lnTo>
                    <a:pt x="147" y="7132"/>
                  </a:lnTo>
                  <a:lnTo>
                    <a:pt x="49" y="7278"/>
                  </a:lnTo>
                  <a:lnTo>
                    <a:pt x="0" y="7425"/>
                  </a:lnTo>
                  <a:lnTo>
                    <a:pt x="0" y="7596"/>
                  </a:lnTo>
                  <a:lnTo>
                    <a:pt x="0" y="7791"/>
                  </a:lnTo>
                  <a:lnTo>
                    <a:pt x="73" y="7987"/>
                  </a:lnTo>
                  <a:lnTo>
                    <a:pt x="1514" y="11308"/>
                  </a:lnTo>
                  <a:lnTo>
                    <a:pt x="1514" y="14874"/>
                  </a:lnTo>
                  <a:lnTo>
                    <a:pt x="1759" y="14752"/>
                  </a:lnTo>
                  <a:lnTo>
                    <a:pt x="2052" y="14630"/>
                  </a:lnTo>
                  <a:lnTo>
                    <a:pt x="2247" y="14581"/>
                  </a:lnTo>
                  <a:lnTo>
                    <a:pt x="2442" y="14556"/>
                  </a:lnTo>
                  <a:lnTo>
                    <a:pt x="2662" y="14532"/>
                  </a:lnTo>
                  <a:lnTo>
                    <a:pt x="2882" y="14508"/>
                  </a:lnTo>
                  <a:lnTo>
                    <a:pt x="3175" y="14532"/>
                  </a:lnTo>
                  <a:lnTo>
                    <a:pt x="3419" y="14556"/>
                  </a:lnTo>
                  <a:lnTo>
                    <a:pt x="3639" y="14605"/>
                  </a:lnTo>
                  <a:lnTo>
                    <a:pt x="3835" y="14678"/>
                  </a:lnTo>
                  <a:lnTo>
                    <a:pt x="4152" y="14801"/>
                  </a:lnTo>
                  <a:lnTo>
                    <a:pt x="4396" y="14947"/>
                  </a:lnTo>
                  <a:lnTo>
                    <a:pt x="4543" y="15020"/>
                  </a:lnTo>
                  <a:lnTo>
                    <a:pt x="4641" y="15069"/>
                  </a:lnTo>
                  <a:lnTo>
                    <a:pt x="4787" y="15094"/>
                  </a:lnTo>
                  <a:lnTo>
                    <a:pt x="5105" y="15094"/>
                  </a:lnTo>
                  <a:lnTo>
                    <a:pt x="5227" y="15069"/>
                  </a:lnTo>
                  <a:lnTo>
                    <a:pt x="5349" y="15020"/>
                  </a:lnTo>
                  <a:lnTo>
                    <a:pt x="5471" y="14947"/>
                  </a:lnTo>
                  <a:lnTo>
                    <a:pt x="5740" y="14801"/>
                  </a:lnTo>
                  <a:lnTo>
                    <a:pt x="6057" y="14678"/>
                  </a:lnTo>
                  <a:lnTo>
                    <a:pt x="6252" y="14605"/>
                  </a:lnTo>
                  <a:lnTo>
                    <a:pt x="6472" y="14556"/>
                  </a:lnTo>
                  <a:lnTo>
                    <a:pt x="6716" y="14532"/>
                  </a:lnTo>
                  <a:lnTo>
                    <a:pt x="6985" y="14508"/>
                  </a:lnTo>
                  <a:lnTo>
                    <a:pt x="7254" y="14532"/>
                  </a:lnTo>
                  <a:lnTo>
                    <a:pt x="7498" y="14556"/>
                  </a:lnTo>
                  <a:lnTo>
                    <a:pt x="7718" y="14605"/>
                  </a:lnTo>
                  <a:lnTo>
                    <a:pt x="7913" y="14678"/>
                  </a:lnTo>
                  <a:lnTo>
                    <a:pt x="8255" y="14801"/>
                  </a:lnTo>
                  <a:lnTo>
                    <a:pt x="8499" y="14947"/>
                  </a:lnTo>
                  <a:lnTo>
                    <a:pt x="8621" y="15020"/>
                  </a:lnTo>
                  <a:lnTo>
                    <a:pt x="8744" y="15069"/>
                  </a:lnTo>
                  <a:lnTo>
                    <a:pt x="8866" y="15094"/>
                  </a:lnTo>
                  <a:lnTo>
                    <a:pt x="9183" y="15094"/>
                  </a:lnTo>
                  <a:lnTo>
                    <a:pt x="9330" y="15069"/>
                  </a:lnTo>
                  <a:lnTo>
                    <a:pt x="9427" y="15020"/>
                  </a:lnTo>
                  <a:lnTo>
                    <a:pt x="9574" y="14947"/>
                  </a:lnTo>
                  <a:lnTo>
                    <a:pt x="9818" y="14801"/>
                  </a:lnTo>
                  <a:lnTo>
                    <a:pt x="10136" y="14678"/>
                  </a:lnTo>
                  <a:lnTo>
                    <a:pt x="10331" y="14605"/>
                  </a:lnTo>
                  <a:lnTo>
                    <a:pt x="10551" y="14556"/>
                  </a:lnTo>
                  <a:lnTo>
                    <a:pt x="10795" y="14532"/>
                  </a:lnTo>
                  <a:lnTo>
                    <a:pt x="11088" y="14508"/>
                  </a:lnTo>
                  <a:lnTo>
                    <a:pt x="11308" y="14532"/>
                  </a:lnTo>
                  <a:lnTo>
                    <a:pt x="11528" y="14556"/>
                  </a:lnTo>
                  <a:lnTo>
                    <a:pt x="11723" y="14581"/>
                  </a:lnTo>
                  <a:lnTo>
                    <a:pt x="11919" y="14630"/>
                  </a:lnTo>
                  <a:lnTo>
                    <a:pt x="12212" y="14752"/>
                  </a:lnTo>
                  <a:lnTo>
                    <a:pt x="12456" y="14874"/>
                  </a:lnTo>
                  <a:lnTo>
                    <a:pt x="12456" y="11308"/>
                  </a:lnTo>
                  <a:lnTo>
                    <a:pt x="13897" y="7987"/>
                  </a:lnTo>
                  <a:lnTo>
                    <a:pt x="13970" y="7791"/>
                  </a:lnTo>
                  <a:lnTo>
                    <a:pt x="13995" y="7596"/>
                  </a:lnTo>
                  <a:lnTo>
                    <a:pt x="13970" y="7425"/>
                  </a:lnTo>
                  <a:lnTo>
                    <a:pt x="13921" y="7278"/>
                  </a:lnTo>
                  <a:lnTo>
                    <a:pt x="13824" y="7132"/>
                  </a:lnTo>
                  <a:lnTo>
                    <a:pt x="13701" y="6985"/>
                  </a:lnTo>
                  <a:lnTo>
                    <a:pt x="13555" y="6863"/>
                  </a:lnTo>
                  <a:lnTo>
                    <a:pt x="13384" y="6765"/>
                  </a:lnTo>
                  <a:lnTo>
                    <a:pt x="12505" y="6423"/>
                  </a:lnTo>
                  <a:lnTo>
                    <a:pt x="12505" y="3542"/>
                  </a:lnTo>
                  <a:lnTo>
                    <a:pt x="10820" y="3542"/>
                  </a:lnTo>
                  <a:lnTo>
                    <a:pt x="10820" y="2027"/>
                  </a:lnTo>
                  <a:lnTo>
                    <a:pt x="8450" y="2027"/>
                  </a:lnTo>
                  <a:lnTo>
                    <a:pt x="845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88" name="Google Shape;4288;p39"/>
          <p:cNvSpPr/>
          <p:nvPr/>
        </p:nvSpPr>
        <p:spPr>
          <a:xfrm>
            <a:off x="373595" y="4662075"/>
            <a:ext cx="294584" cy="173796"/>
          </a:xfrm>
          <a:custGeom>
            <a:avLst/>
            <a:gdLst/>
            <a:ahLst/>
            <a:cxnLst/>
            <a:rect l="l" t="t" r="r" b="b"/>
            <a:pathLst>
              <a:path w="22274" h="13141" extrusionOk="0">
                <a:moveTo>
                  <a:pt x="14532" y="3786"/>
                </a:moveTo>
                <a:lnTo>
                  <a:pt x="11747" y="7084"/>
                </a:lnTo>
                <a:lnTo>
                  <a:pt x="11577" y="7035"/>
                </a:lnTo>
                <a:lnTo>
                  <a:pt x="11406" y="6986"/>
                </a:lnTo>
                <a:lnTo>
                  <a:pt x="11235" y="6937"/>
                </a:lnTo>
                <a:lnTo>
                  <a:pt x="10893" y="6937"/>
                </a:lnTo>
                <a:lnTo>
                  <a:pt x="10746" y="6961"/>
                </a:lnTo>
                <a:lnTo>
                  <a:pt x="9207" y="3786"/>
                </a:lnTo>
                <a:close/>
                <a:moveTo>
                  <a:pt x="7034" y="6082"/>
                </a:moveTo>
                <a:lnTo>
                  <a:pt x="7229" y="6302"/>
                </a:lnTo>
                <a:lnTo>
                  <a:pt x="7400" y="6522"/>
                </a:lnTo>
                <a:lnTo>
                  <a:pt x="7571" y="6766"/>
                </a:lnTo>
                <a:lnTo>
                  <a:pt x="7718" y="7010"/>
                </a:lnTo>
                <a:lnTo>
                  <a:pt x="7840" y="7279"/>
                </a:lnTo>
                <a:lnTo>
                  <a:pt x="7937" y="7572"/>
                </a:lnTo>
                <a:lnTo>
                  <a:pt x="8011" y="7841"/>
                </a:lnTo>
                <a:lnTo>
                  <a:pt x="8060" y="8134"/>
                </a:lnTo>
                <a:lnTo>
                  <a:pt x="5422" y="8134"/>
                </a:lnTo>
                <a:lnTo>
                  <a:pt x="7034" y="6082"/>
                </a:lnTo>
                <a:close/>
                <a:moveTo>
                  <a:pt x="8475" y="4275"/>
                </a:moveTo>
                <a:lnTo>
                  <a:pt x="9965" y="7352"/>
                </a:lnTo>
                <a:lnTo>
                  <a:pt x="9769" y="7523"/>
                </a:lnTo>
                <a:lnTo>
                  <a:pt x="9623" y="7743"/>
                </a:lnTo>
                <a:lnTo>
                  <a:pt x="9525" y="7963"/>
                </a:lnTo>
                <a:lnTo>
                  <a:pt x="9427" y="8183"/>
                </a:lnTo>
                <a:lnTo>
                  <a:pt x="9061" y="8183"/>
                </a:lnTo>
                <a:lnTo>
                  <a:pt x="8988" y="7767"/>
                </a:lnTo>
                <a:lnTo>
                  <a:pt x="8890" y="7377"/>
                </a:lnTo>
                <a:lnTo>
                  <a:pt x="8768" y="6986"/>
                </a:lnTo>
                <a:lnTo>
                  <a:pt x="8597" y="6619"/>
                </a:lnTo>
                <a:lnTo>
                  <a:pt x="8402" y="6253"/>
                </a:lnTo>
                <a:lnTo>
                  <a:pt x="8182" y="5936"/>
                </a:lnTo>
                <a:lnTo>
                  <a:pt x="7937" y="5618"/>
                </a:lnTo>
                <a:lnTo>
                  <a:pt x="7644" y="5325"/>
                </a:lnTo>
                <a:lnTo>
                  <a:pt x="8475" y="4275"/>
                </a:lnTo>
                <a:close/>
                <a:moveTo>
                  <a:pt x="11161" y="8012"/>
                </a:moveTo>
                <a:lnTo>
                  <a:pt x="11259" y="8060"/>
                </a:lnTo>
                <a:lnTo>
                  <a:pt x="11381" y="8109"/>
                </a:lnTo>
                <a:lnTo>
                  <a:pt x="11454" y="8183"/>
                </a:lnTo>
                <a:lnTo>
                  <a:pt x="11528" y="8280"/>
                </a:lnTo>
                <a:lnTo>
                  <a:pt x="11577" y="8378"/>
                </a:lnTo>
                <a:lnTo>
                  <a:pt x="11625" y="8476"/>
                </a:lnTo>
                <a:lnTo>
                  <a:pt x="11625" y="8598"/>
                </a:lnTo>
                <a:lnTo>
                  <a:pt x="11625" y="8695"/>
                </a:lnTo>
                <a:lnTo>
                  <a:pt x="11577" y="8818"/>
                </a:lnTo>
                <a:lnTo>
                  <a:pt x="11528" y="8915"/>
                </a:lnTo>
                <a:lnTo>
                  <a:pt x="11454" y="9013"/>
                </a:lnTo>
                <a:lnTo>
                  <a:pt x="11381" y="9062"/>
                </a:lnTo>
                <a:lnTo>
                  <a:pt x="11259" y="9135"/>
                </a:lnTo>
                <a:lnTo>
                  <a:pt x="11161" y="9159"/>
                </a:lnTo>
                <a:lnTo>
                  <a:pt x="11039" y="9184"/>
                </a:lnTo>
                <a:lnTo>
                  <a:pt x="10942" y="9159"/>
                </a:lnTo>
                <a:lnTo>
                  <a:pt x="10819" y="9135"/>
                </a:lnTo>
                <a:lnTo>
                  <a:pt x="10722" y="9062"/>
                </a:lnTo>
                <a:lnTo>
                  <a:pt x="10624" y="9013"/>
                </a:lnTo>
                <a:lnTo>
                  <a:pt x="10575" y="8915"/>
                </a:lnTo>
                <a:lnTo>
                  <a:pt x="10502" y="8818"/>
                </a:lnTo>
                <a:lnTo>
                  <a:pt x="10477" y="8695"/>
                </a:lnTo>
                <a:lnTo>
                  <a:pt x="10453" y="8598"/>
                </a:lnTo>
                <a:lnTo>
                  <a:pt x="10477" y="8476"/>
                </a:lnTo>
                <a:lnTo>
                  <a:pt x="10502" y="8378"/>
                </a:lnTo>
                <a:lnTo>
                  <a:pt x="10575" y="8280"/>
                </a:lnTo>
                <a:lnTo>
                  <a:pt x="10624" y="8183"/>
                </a:lnTo>
                <a:lnTo>
                  <a:pt x="10722" y="8109"/>
                </a:lnTo>
                <a:lnTo>
                  <a:pt x="10819" y="8060"/>
                </a:lnTo>
                <a:lnTo>
                  <a:pt x="10942" y="8012"/>
                </a:lnTo>
                <a:close/>
                <a:moveTo>
                  <a:pt x="4811" y="5081"/>
                </a:moveTo>
                <a:lnTo>
                  <a:pt x="5056" y="5105"/>
                </a:lnTo>
                <a:lnTo>
                  <a:pt x="5275" y="5154"/>
                </a:lnTo>
                <a:lnTo>
                  <a:pt x="5520" y="5203"/>
                </a:lnTo>
                <a:lnTo>
                  <a:pt x="5739" y="5276"/>
                </a:lnTo>
                <a:lnTo>
                  <a:pt x="5959" y="5374"/>
                </a:lnTo>
                <a:lnTo>
                  <a:pt x="6179" y="5472"/>
                </a:lnTo>
                <a:lnTo>
                  <a:pt x="6374" y="5569"/>
                </a:lnTo>
                <a:lnTo>
                  <a:pt x="4640" y="7816"/>
                </a:lnTo>
                <a:lnTo>
                  <a:pt x="4396" y="7816"/>
                </a:lnTo>
                <a:lnTo>
                  <a:pt x="4250" y="7865"/>
                </a:lnTo>
                <a:lnTo>
                  <a:pt x="4127" y="7938"/>
                </a:lnTo>
                <a:lnTo>
                  <a:pt x="4005" y="8036"/>
                </a:lnTo>
                <a:lnTo>
                  <a:pt x="3908" y="8158"/>
                </a:lnTo>
                <a:lnTo>
                  <a:pt x="3834" y="8280"/>
                </a:lnTo>
                <a:lnTo>
                  <a:pt x="3786" y="8427"/>
                </a:lnTo>
                <a:lnTo>
                  <a:pt x="3761" y="8598"/>
                </a:lnTo>
                <a:lnTo>
                  <a:pt x="3786" y="8744"/>
                </a:lnTo>
                <a:lnTo>
                  <a:pt x="3834" y="8891"/>
                </a:lnTo>
                <a:lnTo>
                  <a:pt x="3908" y="9037"/>
                </a:lnTo>
                <a:lnTo>
                  <a:pt x="4005" y="9135"/>
                </a:lnTo>
                <a:lnTo>
                  <a:pt x="4127" y="9233"/>
                </a:lnTo>
                <a:lnTo>
                  <a:pt x="4250" y="9306"/>
                </a:lnTo>
                <a:lnTo>
                  <a:pt x="4396" y="9355"/>
                </a:lnTo>
                <a:lnTo>
                  <a:pt x="4543" y="9379"/>
                </a:lnTo>
                <a:lnTo>
                  <a:pt x="4738" y="9355"/>
                </a:lnTo>
                <a:lnTo>
                  <a:pt x="4933" y="9282"/>
                </a:lnTo>
                <a:lnTo>
                  <a:pt x="5080" y="9159"/>
                </a:lnTo>
                <a:lnTo>
                  <a:pt x="5227" y="9013"/>
                </a:lnTo>
                <a:lnTo>
                  <a:pt x="8060" y="9013"/>
                </a:lnTo>
                <a:lnTo>
                  <a:pt x="8011" y="9330"/>
                </a:lnTo>
                <a:lnTo>
                  <a:pt x="7937" y="9648"/>
                </a:lnTo>
                <a:lnTo>
                  <a:pt x="7815" y="9965"/>
                </a:lnTo>
                <a:lnTo>
                  <a:pt x="7693" y="10259"/>
                </a:lnTo>
                <a:lnTo>
                  <a:pt x="7522" y="10527"/>
                </a:lnTo>
                <a:lnTo>
                  <a:pt x="7351" y="10771"/>
                </a:lnTo>
                <a:lnTo>
                  <a:pt x="7156" y="11016"/>
                </a:lnTo>
                <a:lnTo>
                  <a:pt x="6912" y="11235"/>
                </a:lnTo>
                <a:lnTo>
                  <a:pt x="6667" y="11431"/>
                </a:lnTo>
                <a:lnTo>
                  <a:pt x="6423" y="11626"/>
                </a:lnTo>
                <a:lnTo>
                  <a:pt x="6130" y="11773"/>
                </a:lnTo>
                <a:lnTo>
                  <a:pt x="5837" y="11895"/>
                </a:lnTo>
                <a:lnTo>
                  <a:pt x="5544" y="12017"/>
                </a:lnTo>
                <a:lnTo>
                  <a:pt x="5227" y="12090"/>
                </a:lnTo>
                <a:lnTo>
                  <a:pt x="4885" y="12139"/>
                </a:lnTo>
                <a:lnTo>
                  <a:pt x="4201" y="12139"/>
                </a:lnTo>
                <a:lnTo>
                  <a:pt x="3834" y="12066"/>
                </a:lnTo>
                <a:lnTo>
                  <a:pt x="3517" y="11993"/>
                </a:lnTo>
                <a:lnTo>
                  <a:pt x="3175" y="11870"/>
                </a:lnTo>
                <a:lnTo>
                  <a:pt x="2882" y="11724"/>
                </a:lnTo>
                <a:lnTo>
                  <a:pt x="2589" y="11553"/>
                </a:lnTo>
                <a:lnTo>
                  <a:pt x="2320" y="11333"/>
                </a:lnTo>
                <a:lnTo>
                  <a:pt x="2052" y="11113"/>
                </a:lnTo>
                <a:lnTo>
                  <a:pt x="1832" y="10869"/>
                </a:lnTo>
                <a:lnTo>
                  <a:pt x="1636" y="10576"/>
                </a:lnTo>
                <a:lnTo>
                  <a:pt x="1441" y="10283"/>
                </a:lnTo>
                <a:lnTo>
                  <a:pt x="1294" y="9990"/>
                </a:lnTo>
                <a:lnTo>
                  <a:pt x="1172" y="9672"/>
                </a:lnTo>
                <a:lnTo>
                  <a:pt x="1099" y="9330"/>
                </a:lnTo>
                <a:lnTo>
                  <a:pt x="1050" y="8964"/>
                </a:lnTo>
                <a:lnTo>
                  <a:pt x="1026" y="8598"/>
                </a:lnTo>
                <a:lnTo>
                  <a:pt x="1050" y="8256"/>
                </a:lnTo>
                <a:lnTo>
                  <a:pt x="1099" y="7889"/>
                </a:lnTo>
                <a:lnTo>
                  <a:pt x="1172" y="7548"/>
                </a:lnTo>
                <a:lnTo>
                  <a:pt x="1294" y="7230"/>
                </a:lnTo>
                <a:lnTo>
                  <a:pt x="1441" y="6913"/>
                </a:lnTo>
                <a:lnTo>
                  <a:pt x="1636" y="6644"/>
                </a:lnTo>
                <a:lnTo>
                  <a:pt x="1832" y="6351"/>
                </a:lnTo>
                <a:lnTo>
                  <a:pt x="2052" y="6107"/>
                </a:lnTo>
                <a:lnTo>
                  <a:pt x="2320" y="5887"/>
                </a:lnTo>
                <a:lnTo>
                  <a:pt x="2589" y="5667"/>
                </a:lnTo>
                <a:lnTo>
                  <a:pt x="2882" y="5496"/>
                </a:lnTo>
                <a:lnTo>
                  <a:pt x="3175" y="5349"/>
                </a:lnTo>
                <a:lnTo>
                  <a:pt x="3517" y="5227"/>
                </a:lnTo>
                <a:lnTo>
                  <a:pt x="3834" y="5154"/>
                </a:lnTo>
                <a:lnTo>
                  <a:pt x="4201" y="5081"/>
                </a:lnTo>
                <a:close/>
                <a:moveTo>
                  <a:pt x="18097" y="5081"/>
                </a:moveTo>
                <a:lnTo>
                  <a:pt x="18464" y="5154"/>
                </a:lnTo>
                <a:lnTo>
                  <a:pt x="18806" y="5227"/>
                </a:lnTo>
                <a:lnTo>
                  <a:pt x="19123" y="5349"/>
                </a:lnTo>
                <a:lnTo>
                  <a:pt x="19441" y="5496"/>
                </a:lnTo>
                <a:lnTo>
                  <a:pt x="19734" y="5667"/>
                </a:lnTo>
                <a:lnTo>
                  <a:pt x="20002" y="5887"/>
                </a:lnTo>
                <a:lnTo>
                  <a:pt x="20247" y="6107"/>
                </a:lnTo>
                <a:lnTo>
                  <a:pt x="20466" y="6351"/>
                </a:lnTo>
                <a:lnTo>
                  <a:pt x="20686" y="6644"/>
                </a:lnTo>
                <a:lnTo>
                  <a:pt x="20857" y="6913"/>
                </a:lnTo>
                <a:lnTo>
                  <a:pt x="21004" y="7230"/>
                </a:lnTo>
                <a:lnTo>
                  <a:pt x="21126" y="7548"/>
                </a:lnTo>
                <a:lnTo>
                  <a:pt x="21199" y="7889"/>
                </a:lnTo>
                <a:lnTo>
                  <a:pt x="21272" y="8256"/>
                </a:lnTo>
                <a:lnTo>
                  <a:pt x="21272" y="8598"/>
                </a:lnTo>
                <a:lnTo>
                  <a:pt x="21272" y="8964"/>
                </a:lnTo>
                <a:lnTo>
                  <a:pt x="21199" y="9330"/>
                </a:lnTo>
                <a:lnTo>
                  <a:pt x="21126" y="9672"/>
                </a:lnTo>
                <a:lnTo>
                  <a:pt x="21004" y="9990"/>
                </a:lnTo>
                <a:lnTo>
                  <a:pt x="20857" y="10283"/>
                </a:lnTo>
                <a:lnTo>
                  <a:pt x="20686" y="10576"/>
                </a:lnTo>
                <a:lnTo>
                  <a:pt x="20466" y="10869"/>
                </a:lnTo>
                <a:lnTo>
                  <a:pt x="20247" y="11113"/>
                </a:lnTo>
                <a:lnTo>
                  <a:pt x="20002" y="11333"/>
                </a:lnTo>
                <a:lnTo>
                  <a:pt x="19734" y="11553"/>
                </a:lnTo>
                <a:lnTo>
                  <a:pt x="19441" y="11724"/>
                </a:lnTo>
                <a:lnTo>
                  <a:pt x="19123" y="11870"/>
                </a:lnTo>
                <a:lnTo>
                  <a:pt x="18806" y="11993"/>
                </a:lnTo>
                <a:lnTo>
                  <a:pt x="18464" y="12066"/>
                </a:lnTo>
                <a:lnTo>
                  <a:pt x="18097" y="12139"/>
                </a:lnTo>
                <a:lnTo>
                  <a:pt x="17389" y="12139"/>
                </a:lnTo>
                <a:lnTo>
                  <a:pt x="17023" y="12066"/>
                </a:lnTo>
                <a:lnTo>
                  <a:pt x="16705" y="11993"/>
                </a:lnTo>
                <a:lnTo>
                  <a:pt x="16363" y="11870"/>
                </a:lnTo>
                <a:lnTo>
                  <a:pt x="16070" y="11724"/>
                </a:lnTo>
                <a:lnTo>
                  <a:pt x="15777" y="11553"/>
                </a:lnTo>
                <a:lnTo>
                  <a:pt x="15509" y="11333"/>
                </a:lnTo>
                <a:lnTo>
                  <a:pt x="15240" y="11113"/>
                </a:lnTo>
                <a:lnTo>
                  <a:pt x="15020" y="10869"/>
                </a:lnTo>
                <a:lnTo>
                  <a:pt x="14825" y="10576"/>
                </a:lnTo>
                <a:lnTo>
                  <a:pt x="14629" y="10283"/>
                </a:lnTo>
                <a:lnTo>
                  <a:pt x="14483" y="9990"/>
                </a:lnTo>
                <a:lnTo>
                  <a:pt x="14361" y="9672"/>
                </a:lnTo>
                <a:lnTo>
                  <a:pt x="14287" y="9330"/>
                </a:lnTo>
                <a:lnTo>
                  <a:pt x="14239" y="8964"/>
                </a:lnTo>
                <a:lnTo>
                  <a:pt x="14214" y="8598"/>
                </a:lnTo>
                <a:lnTo>
                  <a:pt x="14214" y="8354"/>
                </a:lnTo>
                <a:lnTo>
                  <a:pt x="14239" y="8109"/>
                </a:lnTo>
                <a:lnTo>
                  <a:pt x="14287" y="7889"/>
                </a:lnTo>
                <a:lnTo>
                  <a:pt x="14336" y="7645"/>
                </a:lnTo>
                <a:lnTo>
                  <a:pt x="14410" y="7425"/>
                </a:lnTo>
                <a:lnTo>
                  <a:pt x="14507" y="7206"/>
                </a:lnTo>
                <a:lnTo>
                  <a:pt x="14605" y="6986"/>
                </a:lnTo>
                <a:lnTo>
                  <a:pt x="14703" y="6790"/>
                </a:lnTo>
                <a:lnTo>
                  <a:pt x="14849" y="6595"/>
                </a:lnTo>
                <a:lnTo>
                  <a:pt x="14971" y="6424"/>
                </a:lnTo>
                <a:lnTo>
                  <a:pt x="15118" y="6229"/>
                </a:lnTo>
                <a:lnTo>
                  <a:pt x="15289" y="6082"/>
                </a:lnTo>
                <a:lnTo>
                  <a:pt x="15460" y="5911"/>
                </a:lnTo>
                <a:lnTo>
                  <a:pt x="15631" y="5765"/>
                </a:lnTo>
                <a:lnTo>
                  <a:pt x="15826" y="5643"/>
                </a:lnTo>
                <a:lnTo>
                  <a:pt x="16022" y="5520"/>
                </a:lnTo>
                <a:lnTo>
                  <a:pt x="17096" y="8134"/>
                </a:lnTo>
                <a:lnTo>
                  <a:pt x="17023" y="8231"/>
                </a:lnTo>
                <a:lnTo>
                  <a:pt x="16974" y="8354"/>
                </a:lnTo>
                <a:lnTo>
                  <a:pt x="16950" y="8476"/>
                </a:lnTo>
                <a:lnTo>
                  <a:pt x="16925" y="8598"/>
                </a:lnTo>
                <a:lnTo>
                  <a:pt x="16950" y="8744"/>
                </a:lnTo>
                <a:lnTo>
                  <a:pt x="16998" y="8891"/>
                </a:lnTo>
                <a:lnTo>
                  <a:pt x="17072" y="9037"/>
                </a:lnTo>
                <a:lnTo>
                  <a:pt x="17169" y="9135"/>
                </a:lnTo>
                <a:lnTo>
                  <a:pt x="17292" y="9233"/>
                </a:lnTo>
                <a:lnTo>
                  <a:pt x="17414" y="9306"/>
                </a:lnTo>
                <a:lnTo>
                  <a:pt x="17560" y="9355"/>
                </a:lnTo>
                <a:lnTo>
                  <a:pt x="17731" y="9379"/>
                </a:lnTo>
                <a:lnTo>
                  <a:pt x="17878" y="9355"/>
                </a:lnTo>
                <a:lnTo>
                  <a:pt x="18024" y="9306"/>
                </a:lnTo>
                <a:lnTo>
                  <a:pt x="18146" y="9233"/>
                </a:lnTo>
                <a:lnTo>
                  <a:pt x="18268" y="9135"/>
                </a:lnTo>
                <a:lnTo>
                  <a:pt x="18366" y="9037"/>
                </a:lnTo>
                <a:lnTo>
                  <a:pt x="18439" y="8891"/>
                </a:lnTo>
                <a:lnTo>
                  <a:pt x="18488" y="8744"/>
                </a:lnTo>
                <a:lnTo>
                  <a:pt x="18513" y="8598"/>
                </a:lnTo>
                <a:lnTo>
                  <a:pt x="18488" y="8451"/>
                </a:lnTo>
                <a:lnTo>
                  <a:pt x="18464" y="8329"/>
                </a:lnTo>
                <a:lnTo>
                  <a:pt x="18391" y="8207"/>
                </a:lnTo>
                <a:lnTo>
                  <a:pt x="18317" y="8085"/>
                </a:lnTo>
                <a:lnTo>
                  <a:pt x="18220" y="7987"/>
                </a:lnTo>
                <a:lnTo>
                  <a:pt x="18122" y="7914"/>
                </a:lnTo>
                <a:lnTo>
                  <a:pt x="18000" y="7865"/>
                </a:lnTo>
                <a:lnTo>
                  <a:pt x="17853" y="7816"/>
                </a:lnTo>
                <a:lnTo>
                  <a:pt x="16803" y="5203"/>
                </a:lnTo>
                <a:lnTo>
                  <a:pt x="17023" y="5154"/>
                </a:lnTo>
                <a:lnTo>
                  <a:pt x="17267" y="5105"/>
                </a:lnTo>
                <a:lnTo>
                  <a:pt x="17511" y="5081"/>
                </a:lnTo>
                <a:close/>
                <a:moveTo>
                  <a:pt x="6252" y="1"/>
                </a:moveTo>
                <a:lnTo>
                  <a:pt x="6179" y="25"/>
                </a:lnTo>
                <a:lnTo>
                  <a:pt x="6106" y="74"/>
                </a:lnTo>
                <a:lnTo>
                  <a:pt x="6057" y="123"/>
                </a:lnTo>
                <a:lnTo>
                  <a:pt x="6008" y="196"/>
                </a:lnTo>
                <a:lnTo>
                  <a:pt x="5959" y="245"/>
                </a:lnTo>
                <a:lnTo>
                  <a:pt x="5935" y="343"/>
                </a:lnTo>
                <a:lnTo>
                  <a:pt x="5935" y="416"/>
                </a:lnTo>
                <a:lnTo>
                  <a:pt x="5959" y="660"/>
                </a:lnTo>
                <a:lnTo>
                  <a:pt x="6057" y="978"/>
                </a:lnTo>
                <a:lnTo>
                  <a:pt x="6106" y="1124"/>
                </a:lnTo>
                <a:lnTo>
                  <a:pt x="6179" y="1222"/>
                </a:lnTo>
                <a:lnTo>
                  <a:pt x="6252" y="1320"/>
                </a:lnTo>
                <a:lnTo>
                  <a:pt x="6350" y="1344"/>
                </a:lnTo>
                <a:lnTo>
                  <a:pt x="7107" y="1344"/>
                </a:lnTo>
                <a:lnTo>
                  <a:pt x="8084" y="3396"/>
                </a:lnTo>
                <a:lnTo>
                  <a:pt x="6985" y="4788"/>
                </a:lnTo>
                <a:lnTo>
                  <a:pt x="6716" y="4617"/>
                </a:lnTo>
                <a:lnTo>
                  <a:pt x="6423" y="4470"/>
                </a:lnTo>
                <a:lnTo>
                  <a:pt x="6130" y="4348"/>
                </a:lnTo>
                <a:lnTo>
                  <a:pt x="5813" y="4250"/>
                </a:lnTo>
                <a:lnTo>
                  <a:pt x="5495" y="4177"/>
                </a:lnTo>
                <a:lnTo>
                  <a:pt x="5178" y="4104"/>
                </a:lnTo>
                <a:lnTo>
                  <a:pt x="4860" y="4079"/>
                </a:lnTo>
                <a:lnTo>
                  <a:pt x="4030" y="4079"/>
                </a:lnTo>
                <a:lnTo>
                  <a:pt x="3590" y="4153"/>
                </a:lnTo>
                <a:lnTo>
                  <a:pt x="3151" y="4275"/>
                </a:lnTo>
                <a:lnTo>
                  <a:pt x="2735" y="4421"/>
                </a:lnTo>
                <a:lnTo>
                  <a:pt x="2345" y="4617"/>
                </a:lnTo>
                <a:lnTo>
                  <a:pt x="1978" y="4837"/>
                </a:lnTo>
                <a:lnTo>
                  <a:pt x="1636" y="5105"/>
                </a:lnTo>
                <a:lnTo>
                  <a:pt x="1319" y="5398"/>
                </a:lnTo>
                <a:lnTo>
                  <a:pt x="1026" y="5716"/>
                </a:lnTo>
                <a:lnTo>
                  <a:pt x="782" y="6058"/>
                </a:lnTo>
                <a:lnTo>
                  <a:pt x="537" y="6449"/>
                </a:lnTo>
                <a:lnTo>
                  <a:pt x="366" y="6839"/>
                </a:lnTo>
                <a:lnTo>
                  <a:pt x="220" y="7254"/>
                </a:lnTo>
                <a:lnTo>
                  <a:pt x="98" y="7670"/>
                </a:lnTo>
                <a:lnTo>
                  <a:pt x="24" y="8134"/>
                </a:lnTo>
                <a:lnTo>
                  <a:pt x="0" y="8598"/>
                </a:lnTo>
                <a:lnTo>
                  <a:pt x="24" y="9062"/>
                </a:lnTo>
                <a:lnTo>
                  <a:pt x="98" y="9501"/>
                </a:lnTo>
                <a:lnTo>
                  <a:pt x="220" y="9941"/>
                </a:lnTo>
                <a:lnTo>
                  <a:pt x="366" y="10356"/>
                </a:lnTo>
                <a:lnTo>
                  <a:pt x="562" y="10747"/>
                </a:lnTo>
                <a:lnTo>
                  <a:pt x="782" y="11138"/>
                </a:lnTo>
                <a:lnTo>
                  <a:pt x="1050" y="11480"/>
                </a:lnTo>
                <a:lnTo>
                  <a:pt x="1343" y="11797"/>
                </a:lnTo>
                <a:lnTo>
                  <a:pt x="1661" y="12090"/>
                </a:lnTo>
                <a:lnTo>
                  <a:pt x="2003" y="12359"/>
                </a:lnTo>
                <a:lnTo>
                  <a:pt x="2369" y="12579"/>
                </a:lnTo>
                <a:lnTo>
                  <a:pt x="2760" y="12774"/>
                </a:lnTo>
                <a:lnTo>
                  <a:pt x="3175" y="12945"/>
                </a:lnTo>
                <a:lnTo>
                  <a:pt x="3615" y="13043"/>
                </a:lnTo>
                <a:lnTo>
                  <a:pt x="4079" y="13116"/>
                </a:lnTo>
                <a:lnTo>
                  <a:pt x="4518" y="13140"/>
                </a:lnTo>
                <a:lnTo>
                  <a:pt x="4982" y="13116"/>
                </a:lnTo>
                <a:lnTo>
                  <a:pt x="5397" y="13043"/>
                </a:lnTo>
                <a:lnTo>
                  <a:pt x="5813" y="12945"/>
                </a:lnTo>
                <a:lnTo>
                  <a:pt x="6228" y="12823"/>
                </a:lnTo>
                <a:lnTo>
                  <a:pt x="6594" y="12628"/>
                </a:lnTo>
                <a:lnTo>
                  <a:pt x="6961" y="12432"/>
                </a:lnTo>
                <a:lnTo>
                  <a:pt x="7302" y="12188"/>
                </a:lnTo>
                <a:lnTo>
                  <a:pt x="7620" y="11919"/>
                </a:lnTo>
                <a:lnTo>
                  <a:pt x="7913" y="11626"/>
                </a:lnTo>
                <a:lnTo>
                  <a:pt x="8182" y="11309"/>
                </a:lnTo>
                <a:lnTo>
                  <a:pt x="8402" y="10967"/>
                </a:lnTo>
                <a:lnTo>
                  <a:pt x="8597" y="10625"/>
                </a:lnTo>
                <a:lnTo>
                  <a:pt x="8768" y="10234"/>
                </a:lnTo>
                <a:lnTo>
                  <a:pt x="8890" y="9843"/>
                </a:lnTo>
                <a:lnTo>
                  <a:pt x="8988" y="9428"/>
                </a:lnTo>
                <a:lnTo>
                  <a:pt x="9061" y="9013"/>
                </a:lnTo>
                <a:lnTo>
                  <a:pt x="9427" y="9013"/>
                </a:lnTo>
                <a:lnTo>
                  <a:pt x="9525" y="9282"/>
                </a:lnTo>
                <a:lnTo>
                  <a:pt x="9647" y="9501"/>
                </a:lnTo>
                <a:lnTo>
                  <a:pt x="9818" y="9721"/>
                </a:lnTo>
                <a:lnTo>
                  <a:pt x="10013" y="9892"/>
                </a:lnTo>
                <a:lnTo>
                  <a:pt x="10233" y="10039"/>
                </a:lnTo>
                <a:lnTo>
                  <a:pt x="10477" y="10161"/>
                </a:lnTo>
                <a:lnTo>
                  <a:pt x="10746" y="10234"/>
                </a:lnTo>
                <a:lnTo>
                  <a:pt x="11186" y="10234"/>
                </a:lnTo>
                <a:lnTo>
                  <a:pt x="11357" y="10210"/>
                </a:lnTo>
                <a:lnTo>
                  <a:pt x="11503" y="10161"/>
                </a:lnTo>
                <a:lnTo>
                  <a:pt x="11674" y="10112"/>
                </a:lnTo>
                <a:lnTo>
                  <a:pt x="11821" y="10039"/>
                </a:lnTo>
                <a:lnTo>
                  <a:pt x="11943" y="9965"/>
                </a:lnTo>
                <a:lnTo>
                  <a:pt x="12065" y="9868"/>
                </a:lnTo>
                <a:lnTo>
                  <a:pt x="12187" y="9770"/>
                </a:lnTo>
                <a:lnTo>
                  <a:pt x="12309" y="9648"/>
                </a:lnTo>
                <a:lnTo>
                  <a:pt x="12382" y="9526"/>
                </a:lnTo>
                <a:lnTo>
                  <a:pt x="12480" y="9379"/>
                </a:lnTo>
                <a:lnTo>
                  <a:pt x="12553" y="9233"/>
                </a:lnTo>
                <a:lnTo>
                  <a:pt x="12602" y="9086"/>
                </a:lnTo>
                <a:lnTo>
                  <a:pt x="12651" y="8915"/>
                </a:lnTo>
                <a:lnTo>
                  <a:pt x="12676" y="8769"/>
                </a:lnTo>
                <a:lnTo>
                  <a:pt x="12676" y="8598"/>
                </a:lnTo>
                <a:lnTo>
                  <a:pt x="12651" y="8329"/>
                </a:lnTo>
                <a:lnTo>
                  <a:pt x="12602" y="8085"/>
                </a:lnTo>
                <a:lnTo>
                  <a:pt x="12505" y="7865"/>
                </a:lnTo>
                <a:lnTo>
                  <a:pt x="12358" y="7645"/>
                </a:lnTo>
                <a:lnTo>
                  <a:pt x="15411" y="4055"/>
                </a:lnTo>
                <a:lnTo>
                  <a:pt x="15631" y="4592"/>
                </a:lnTo>
                <a:lnTo>
                  <a:pt x="15362" y="4739"/>
                </a:lnTo>
                <a:lnTo>
                  <a:pt x="15093" y="4910"/>
                </a:lnTo>
                <a:lnTo>
                  <a:pt x="14849" y="5105"/>
                </a:lnTo>
                <a:lnTo>
                  <a:pt x="14605" y="5301"/>
                </a:lnTo>
                <a:lnTo>
                  <a:pt x="14385" y="5520"/>
                </a:lnTo>
                <a:lnTo>
                  <a:pt x="14190" y="5765"/>
                </a:lnTo>
                <a:lnTo>
                  <a:pt x="14019" y="6009"/>
                </a:lnTo>
                <a:lnTo>
                  <a:pt x="13848" y="6253"/>
                </a:lnTo>
                <a:lnTo>
                  <a:pt x="13701" y="6522"/>
                </a:lnTo>
                <a:lnTo>
                  <a:pt x="13579" y="6790"/>
                </a:lnTo>
                <a:lnTo>
                  <a:pt x="13457" y="7084"/>
                </a:lnTo>
                <a:lnTo>
                  <a:pt x="13359" y="7377"/>
                </a:lnTo>
                <a:lnTo>
                  <a:pt x="13286" y="7670"/>
                </a:lnTo>
                <a:lnTo>
                  <a:pt x="13237" y="7963"/>
                </a:lnTo>
                <a:lnTo>
                  <a:pt x="13213" y="8280"/>
                </a:lnTo>
                <a:lnTo>
                  <a:pt x="13188" y="8598"/>
                </a:lnTo>
                <a:lnTo>
                  <a:pt x="13213" y="9062"/>
                </a:lnTo>
                <a:lnTo>
                  <a:pt x="13286" y="9501"/>
                </a:lnTo>
                <a:lnTo>
                  <a:pt x="13408" y="9941"/>
                </a:lnTo>
                <a:lnTo>
                  <a:pt x="13555" y="10356"/>
                </a:lnTo>
                <a:lnTo>
                  <a:pt x="13750" y="10747"/>
                </a:lnTo>
                <a:lnTo>
                  <a:pt x="13970" y="11138"/>
                </a:lnTo>
                <a:lnTo>
                  <a:pt x="14239" y="11480"/>
                </a:lnTo>
                <a:lnTo>
                  <a:pt x="14532" y="11797"/>
                </a:lnTo>
                <a:lnTo>
                  <a:pt x="14849" y="12090"/>
                </a:lnTo>
                <a:lnTo>
                  <a:pt x="15191" y="12359"/>
                </a:lnTo>
                <a:lnTo>
                  <a:pt x="15582" y="12579"/>
                </a:lnTo>
                <a:lnTo>
                  <a:pt x="15973" y="12774"/>
                </a:lnTo>
                <a:lnTo>
                  <a:pt x="16388" y="12945"/>
                </a:lnTo>
                <a:lnTo>
                  <a:pt x="16827" y="13043"/>
                </a:lnTo>
                <a:lnTo>
                  <a:pt x="17267" y="13116"/>
                </a:lnTo>
                <a:lnTo>
                  <a:pt x="17756" y="13140"/>
                </a:lnTo>
                <a:lnTo>
                  <a:pt x="18195" y="13116"/>
                </a:lnTo>
                <a:lnTo>
                  <a:pt x="18659" y="13043"/>
                </a:lnTo>
                <a:lnTo>
                  <a:pt x="19099" y="12945"/>
                </a:lnTo>
                <a:lnTo>
                  <a:pt x="19514" y="12774"/>
                </a:lnTo>
                <a:lnTo>
                  <a:pt x="19905" y="12579"/>
                </a:lnTo>
                <a:lnTo>
                  <a:pt x="20271" y="12359"/>
                </a:lnTo>
                <a:lnTo>
                  <a:pt x="20613" y="12090"/>
                </a:lnTo>
                <a:lnTo>
                  <a:pt x="20931" y="11797"/>
                </a:lnTo>
                <a:lnTo>
                  <a:pt x="21224" y="11480"/>
                </a:lnTo>
                <a:lnTo>
                  <a:pt x="21492" y="11138"/>
                </a:lnTo>
                <a:lnTo>
                  <a:pt x="21712" y="10747"/>
                </a:lnTo>
                <a:lnTo>
                  <a:pt x="21907" y="10356"/>
                </a:lnTo>
                <a:lnTo>
                  <a:pt x="22054" y="9941"/>
                </a:lnTo>
                <a:lnTo>
                  <a:pt x="22176" y="9501"/>
                </a:lnTo>
                <a:lnTo>
                  <a:pt x="22249" y="9062"/>
                </a:lnTo>
                <a:lnTo>
                  <a:pt x="22274" y="8598"/>
                </a:lnTo>
                <a:lnTo>
                  <a:pt x="22249" y="8134"/>
                </a:lnTo>
                <a:lnTo>
                  <a:pt x="22176" y="7670"/>
                </a:lnTo>
                <a:lnTo>
                  <a:pt x="22054" y="7230"/>
                </a:lnTo>
                <a:lnTo>
                  <a:pt x="21907" y="6815"/>
                </a:lnTo>
                <a:lnTo>
                  <a:pt x="21712" y="6424"/>
                </a:lnTo>
                <a:lnTo>
                  <a:pt x="21492" y="6058"/>
                </a:lnTo>
                <a:lnTo>
                  <a:pt x="21224" y="5691"/>
                </a:lnTo>
                <a:lnTo>
                  <a:pt x="20931" y="5374"/>
                </a:lnTo>
                <a:lnTo>
                  <a:pt x="20613" y="5081"/>
                </a:lnTo>
                <a:lnTo>
                  <a:pt x="20271" y="4812"/>
                </a:lnTo>
                <a:lnTo>
                  <a:pt x="19905" y="4592"/>
                </a:lnTo>
                <a:lnTo>
                  <a:pt x="19514" y="4397"/>
                </a:lnTo>
                <a:lnTo>
                  <a:pt x="19099" y="4250"/>
                </a:lnTo>
                <a:lnTo>
                  <a:pt x="18659" y="4128"/>
                </a:lnTo>
                <a:lnTo>
                  <a:pt x="18195" y="4079"/>
                </a:lnTo>
                <a:lnTo>
                  <a:pt x="17756" y="4055"/>
                </a:lnTo>
                <a:lnTo>
                  <a:pt x="17414" y="4055"/>
                </a:lnTo>
                <a:lnTo>
                  <a:pt x="17072" y="4104"/>
                </a:lnTo>
                <a:lnTo>
                  <a:pt x="16754" y="4153"/>
                </a:lnTo>
                <a:lnTo>
                  <a:pt x="16412" y="4250"/>
                </a:lnTo>
                <a:lnTo>
                  <a:pt x="15240" y="1344"/>
                </a:lnTo>
                <a:lnTo>
                  <a:pt x="16144" y="1344"/>
                </a:lnTo>
                <a:lnTo>
                  <a:pt x="15997" y="1515"/>
                </a:lnTo>
                <a:lnTo>
                  <a:pt x="15924" y="1564"/>
                </a:lnTo>
                <a:lnTo>
                  <a:pt x="15899" y="1637"/>
                </a:lnTo>
                <a:lnTo>
                  <a:pt x="15875" y="1735"/>
                </a:lnTo>
                <a:lnTo>
                  <a:pt x="15875" y="1808"/>
                </a:lnTo>
                <a:lnTo>
                  <a:pt x="15875" y="1881"/>
                </a:lnTo>
                <a:lnTo>
                  <a:pt x="15899" y="1955"/>
                </a:lnTo>
                <a:lnTo>
                  <a:pt x="15924" y="2028"/>
                </a:lnTo>
                <a:lnTo>
                  <a:pt x="15997" y="2101"/>
                </a:lnTo>
                <a:lnTo>
                  <a:pt x="16046" y="2150"/>
                </a:lnTo>
                <a:lnTo>
                  <a:pt x="16119" y="2199"/>
                </a:lnTo>
                <a:lnTo>
                  <a:pt x="16192" y="2223"/>
                </a:lnTo>
                <a:lnTo>
                  <a:pt x="16363" y="2223"/>
                </a:lnTo>
                <a:lnTo>
                  <a:pt x="16437" y="2199"/>
                </a:lnTo>
                <a:lnTo>
                  <a:pt x="16510" y="2150"/>
                </a:lnTo>
                <a:lnTo>
                  <a:pt x="16583" y="2101"/>
                </a:lnTo>
                <a:lnTo>
                  <a:pt x="16754" y="1930"/>
                </a:lnTo>
                <a:lnTo>
                  <a:pt x="16852" y="1808"/>
                </a:lnTo>
                <a:lnTo>
                  <a:pt x="16925" y="1662"/>
                </a:lnTo>
                <a:lnTo>
                  <a:pt x="16998" y="1491"/>
                </a:lnTo>
                <a:lnTo>
                  <a:pt x="17047" y="1320"/>
                </a:lnTo>
                <a:lnTo>
                  <a:pt x="17047" y="1124"/>
                </a:lnTo>
                <a:lnTo>
                  <a:pt x="16998" y="953"/>
                </a:lnTo>
                <a:lnTo>
                  <a:pt x="16901" y="807"/>
                </a:lnTo>
                <a:lnTo>
                  <a:pt x="16779" y="685"/>
                </a:lnTo>
                <a:lnTo>
                  <a:pt x="16657" y="587"/>
                </a:lnTo>
                <a:lnTo>
                  <a:pt x="16486" y="538"/>
                </a:lnTo>
                <a:lnTo>
                  <a:pt x="16339" y="489"/>
                </a:lnTo>
                <a:lnTo>
                  <a:pt x="16192" y="465"/>
                </a:lnTo>
                <a:lnTo>
                  <a:pt x="14629" y="465"/>
                </a:lnTo>
                <a:lnTo>
                  <a:pt x="14507" y="489"/>
                </a:lnTo>
                <a:lnTo>
                  <a:pt x="14434" y="514"/>
                </a:lnTo>
                <a:lnTo>
                  <a:pt x="14312" y="611"/>
                </a:lnTo>
                <a:lnTo>
                  <a:pt x="14239" y="709"/>
                </a:lnTo>
                <a:lnTo>
                  <a:pt x="14214" y="807"/>
                </a:lnTo>
                <a:lnTo>
                  <a:pt x="14214" y="929"/>
                </a:lnTo>
                <a:lnTo>
                  <a:pt x="14239" y="1027"/>
                </a:lnTo>
                <a:lnTo>
                  <a:pt x="14996" y="2883"/>
                </a:lnTo>
                <a:lnTo>
                  <a:pt x="8792" y="2883"/>
                </a:lnTo>
                <a:lnTo>
                  <a:pt x="8035" y="1344"/>
                </a:lnTo>
                <a:lnTo>
                  <a:pt x="9427" y="1344"/>
                </a:lnTo>
                <a:lnTo>
                  <a:pt x="9525" y="1320"/>
                </a:lnTo>
                <a:lnTo>
                  <a:pt x="9598" y="1295"/>
                </a:lnTo>
                <a:lnTo>
                  <a:pt x="9672" y="1271"/>
                </a:lnTo>
                <a:lnTo>
                  <a:pt x="9720" y="1222"/>
                </a:lnTo>
                <a:lnTo>
                  <a:pt x="9794" y="1149"/>
                </a:lnTo>
                <a:lnTo>
                  <a:pt x="9818" y="1075"/>
                </a:lnTo>
                <a:lnTo>
                  <a:pt x="9842" y="1002"/>
                </a:lnTo>
                <a:lnTo>
                  <a:pt x="9842" y="904"/>
                </a:lnTo>
                <a:lnTo>
                  <a:pt x="9842" y="831"/>
                </a:lnTo>
                <a:lnTo>
                  <a:pt x="9818" y="734"/>
                </a:lnTo>
                <a:lnTo>
                  <a:pt x="9794" y="685"/>
                </a:lnTo>
                <a:lnTo>
                  <a:pt x="9720" y="611"/>
                </a:lnTo>
                <a:lnTo>
                  <a:pt x="9672" y="563"/>
                </a:lnTo>
                <a:lnTo>
                  <a:pt x="9598" y="514"/>
                </a:lnTo>
                <a:lnTo>
                  <a:pt x="9525" y="489"/>
                </a:lnTo>
                <a:lnTo>
                  <a:pt x="9427" y="489"/>
                </a:lnTo>
                <a:lnTo>
                  <a:pt x="6350" y="1"/>
                </a:lnTo>
                <a:close/>
              </a:path>
            </a:pathLst>
          </a:custGeom>
          <a:solidFill>
            <a:srgbClr val="28209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289" name="Google Shape;4289;p39"/>
          <p:cNvGrpSpPr/>
          <p:nvPr/>
        </p:nvGrpSpPr>
        <p:grpSpPr>
          <a:xfrm>
            <a:off x="984047" y="4649857"/>
            <a:ext cx="235162" cy="231287"/>
            <a:chOff x="1244325" y="4999400"/>
            <a:chExt cx="444525" cy="437200"/>
          </a:xfrm>
          <a:solidFill>
            <a:srgbClr val="28209A"/>
          </a:solidFill>
        </p:grpSpPr>
        <p:sp>
          <p:nvSpPr>
            <p:cNvPr id="4290" name="Google Shape;4290;p39"/>
            <p:cNvSpPr/>
            <p:nvPr/>
          </p:nvSpPr>
          <p:spPr>
            <a:xfrm>
              <a:off x="1244325" y="5161200"/>
              <a:ext cx="374925" cy="222275"/>
            </a:xfrm>
            <a:custGeom>
              <a:avLst/>
              <a:gdLst/>
              <a:ahLst/>
              <a:cxnLst/>
              <a:rect l="l" t="t" r="r" b="b"/>
              <a:pathLst>
                <a:path w="14997" h="8891" extrusionOk="0">
                  <a:moveTo>
                    <a:pt x="2077" y="1661"/>
                  </a:moveTo>
                  <a:lnTo>
                    <a:pt x="2199" y="1685"/>
                  </a:lnTo>
                  <a:lnTo>
                    <a:pt x="2468" y="1783"/>
                  </a:lnTo>
                  <a:lnTo>
                    <a:pt x="2687" y="1930"/>
                  </a:lnTo>
                  <a:lnTo>
                    <a:pt x="2883" y="2076"/>
                  </a:lnTo>
                  <a:lnTo>
                    <a:pt x="2932" y="2443"/>
                  </a:lnTo>
                  <a:lnTo>
                    <a:pt x="3005" y="2833"/>
                  </a:lnTo>
                  <a:lnTo>
                    <a:pt x="3176" y="3664"/>
                  </a:lnTo>
                  <a:lnTo>
                    <a:pt x="3396" y="4470"/>
                  </a:lnTo>
                  <a:lnTo>
                    <a:pt x="3567" y="5154"/>
                  </a:lnTo>
                  <a:lnTo>
                    <a:pt x="3371" y="5105"/>
                  </a:lnTo>
                  <a:lnTo>
                    <a:pt x="3152" y="5031"/>
                  </a:lnTo>
                  <a:lnTo>
                    <a:pt x="2956" y="4934"/>
                  </a:lnTo>
                  <a:lnTo>
                    <a:pt x="2736" y="4812"/>
                  </a:lnTo>
                  <a:lnTo>
                    <a:pt x="2541" y="4690"/>
                  </a:lnTo>
                  <a:lnTo>
                    <a:pt x="2321" y="4543"/>
                  </a:lnTo>
                  <a:lnTo>
                    <a:pt x="2126" y="4372"/>
                  </a:lnTo>
                  <a:lnTo>
                    <a:pt x="1930" y="4201"/>
                  </a:lnTo>
                  <a:lnTo>
                    <a:pt x="1759" y="4006"/>
                  </a:lnTo>
                  <a:lnTo>
                    <a:pt x="1613" y="3810"/>
                  </a:lnTo>
                  <a:lnTo>
                    <a:pt x="1466" y="3590"/>
                  </a:lnTo>
                  <a:lnTo>
                    <a:pt x="1344" y="3395"/>
                  </a:lnTo>
                  <a:lnTo>
                    <a:pt x="1247" y="3175"/>
                  </a:lnTo>
                  <a:lnTo>
                    <a:pt x="1173" y="2931"/>
                  </a:lnTo>
                  <a:lnTo>
                    <a:pt x="1124" y="2711"/>
                  </a:lnTo>
                  <a:lnTo>
                    <a:pt x="1124" y="2491"/>
                  </a:lnTo>
                  <a:lnTo>
                    <a:pt x="1124" y="2320"/>
                  </a:lnTo>
                  <a:lnTo>
                    <a:pt x="1173" y="2174"/>
                  </a:lnTo>
                  <a:lnTo>
                    <a:pt x="1247" y="2027"/>
                  </a:lnTo>
                  <a:lnTo>
                    <a:pt x="1369" y="1905"/>
                  </a:lnTo>
                  <a:lnTo>
                    <a:pt x="1491" y="1808"/>
                  </a:lnTo>
                  <a:lnTo>
                    <a:pt x="1613" y="1734"/>
                  </a:lnTo>
                  <a:lnTo>
                    <a:pt x="1784" y="1685"/>
                  </a:lnTo>
                  <a:lnTo>
                    <a:pt x="1955" y="1661"/>
                  </a:lnTo>
                  <a:close/>
                  <a:moveTo>
                    <a:pt x="3225" y="0"/>
                  </a:moveTo>
                  <a:lnTo>
                    <a:pt x="3127" y="25"/>
                  </a:lnTo>
                  <a:lnTo>
                    <a:pt x="3029" y="98"/>
                  </a:lnTo>
                  <a:lnTo>
                    <a:pt x="2932" y="147"/>
                  </a:lnTo>
                  <a:lnTo>
                    <a:pt x="2883" y="245"/>
                  </a:lnTo>
                  <a:lnTo>
                    <a:pt x="2834" y="342"/>
                  </a:lnTo>
                  <a:lnTo>
                    <a:pt x="2785" y="440"/>
                  </a:lnTo>
                  <a:lnTo>
                    <a:pt x="2785" y="538"/>
                  </a:lnTo>
                  <a:lnTo>
                    <a:pt x="2785" y="709"/>
                  </a:lnTo>
                  <a:lnTo>
                    <a:pt x="2565" y="635"/>
                  </a:lnTo>
                  <a:lnTo>
                    <a:pt x="2370" y="586"/>
                  </a:lnTo>
                  <a:lnTo>
                    <a:pt x="2150" y="562"/>
                  </a:lnTo>
                  <a:lnTo>
                    <a:pt x="1955" y="538"/>
                  </a:lnTo>
                  <a:lnTo>
                    <a:pt x="1759" y="562"/>
                  </a:lnTo>
                  <a:lnTo>
                    <a:pt x="1564" y="586"/>
                  </a:lnTo>
                  <a:lnTo>
                    <a:pt x="1369" y="635"/>
                  </a:lnTo>
                  <a:lnTo>
                    <a:pt x="1198" y="709"/>
                  </a:lnTo>
                  <a:lnTo>
                    <a:pt x="1027" y="782"/>
                  </a:lnTo>
                  <a:lnTo>
                    <a:pt x="856" y="880"/>
                  </a:lnTo>
                  <a:lnTo>
                    <a:pt x="709" y="1002"/>
                  </a:lnTo>
                  <a:lnTo>
                    <a:pt x="563" y="1124"/>
                  </a:lnTo>
                  <a:lnTo>
                    <a:pt x="441" y="1246"/>
                  </a:lnTo>
                  <a:lnTo>
                    <a:pt x="343" y="1417"/>
                  </a:lnTo>
                  <a:lnTo>
                    <a:pt x="245" y="1563"/>
                  </a:lnTo>
                  <a:lnTo>
                    <a:pt x="147" y="1734"/>
                  </a:lnTo>
                  <a:lnTo>
                    <a:pt x="99" y="1905"/>
                  </a:lnTo>
                  <a:lnTo>
                    <a:pt x="50" y="2101"/>
                  </a:lnTo>
                  <a:lnTo>
                    <a:pt x="1" y="2296"/>
                  </a:lnTo>
                  <a:lnTo>
                    <a:pt x="1" y="2491"/>
                  </a:lnTo>
                  <a:lnTo>
                    <a:pt x="25" y="2858"/>
                  </a:lnTo>
                  <a:lnTo>
                    <a:pt x="99" y="3200"/>
                  </a:lnTo>
                  <a:lnTo>
                    <a:pt x="221" y="3566"/>
                  </a:lnTo>
                  <a:lnTo>
                    <a:pt x="367" y="3884"/>
                  </a:lnTo>
                  <a:lnTo>
                    <a:pt x="563" y="4225"/>
                  </a:lnTo>
                  <a:lnTo>
                    <a:pt x="782" y="4543"/>
                  </a:lnTo>
                  <a:lnTo>
                    <a:pt x="1027" y="4836"/>
                  </a:lnTo>
                  <a:lnTo>
                    <a:pt x="1295" y="5105"/>
                  </a:lnTo>
                  <a:lnTo>
                    <a:pt x="1588" y="5349"/>
                  </a:lnTo>
                  <a:lnTo>
                    <a:pt x="1906" y="5593"/>
                  </a:lnTo>
                  <a:lnTo>
                    <a:pt x="2248" y="5789"/>
                  </a:lnTo>
                  <a:lnTo>
                    <a:pt x="2590" y="5960"/>
                  </a:lnTo>
                  <a:lnTo>
                    <a:pt x="2932" y="6106"/>
                  </a:lnTo>
                  <a:lnTo>
                    <a:pt x="3274" y="6204"/>
                  </a:lnTo>
                  <a:lnTo>
                    <a:pt x="3616" y="6277"/>
                  </a:lnTo>
                  <a:lnTo>
                    <a:pt x="3957" y="6301"/>
                  </a:lnTo>
                  <a:lnTo>
                    <a:pt x="4080" y="6643"/>
                  </a:lnTo>
                  <a:lnTo>
                    <a:pt x="4226" y="6961"/>
                  </a:lnTo>
                  <a:lnTo>
                    <a:pt x="4519" y="7596"/>
                  </a:lnTo>
                  <a:lnTo>
                    <a:pt x="4812" y="8133"/>
                  </a:lnTo>
                  <a:lnTo>
                    <a:pt x="5081" y="8597"/>
                  </a:lnTo>
                  <a:lnTo>
                    <a:pt x="5154" y="8719"/>
                  </a:lnTo>
                  <a:lnTo>
                    <a:pt x="5276" y="8817"/>
                  </a:lnTo>
                  <a:lnTo>
                    <a:pt x="5423" y="8866"/>
                  </a:lnTo>
                  <a:lnTo>
                    <a:pt x="5569" y="8890"/>
                  </a:lnTo>
                  <a:lnTo>
                    <a:pt x="12212" y="8890"/>
                  </a:lnTo>
                  <a:lnTo>
                    <a:pt x="12359" y="8866"/>
                  </a:lnTo>
                  <a:lnTo>
                    <a:pt x="12506" y="8817"/>
                  </a:lnTo>
                  <a:lnTo>
                    <a:pt x="12628" y="8719"/>
                  </a:lnTo>
                  <a:lnTo>
                    <a:pt x="12701" y="8597"/>
                  </a:lnTo>
                  <a:lnTo>
                    <a:pt x="12994" y="8060"/>
                  </a:lnTo>
                  <a:lnTo>
                    <a:pt x="13360" y="7352"/>
                  </a:lnTo>
                  <a:lnTo>
                    <a:pt x="13727" y="6472"/>
                  </a:lnTo>
                  <a:lnTo>
                    <a:pt x="13922" y="6008"/>
                  </a:lnTo>
                  <a:lnTo>
                    <a:pt x="14117" y="5495"/>
                  </a:lnTo>
                  <a:lnTo>
                    <a:pt x="14288" y="4958"/>
                  </a:lnTo>
                  <a:lnTo>
                    <a:pt x="14459" y="4372"/>
                  </a:lnTo>
                  <a:lnTo>
                    <a:pt x="14606" y="3786"/>
                  </a:lnTo>
                  <a:lnTo>
                    <a:pt x="14752" y="3175"/>
                  </a:lnTo>
                  <a:lnTo>
                    <a:pt x="14850" y="2540"/>
                  </a:lnTo>
                  <a:lnTo>
                    <a:pt x="14923" y="1881"/>
                  </a:lnTo>
                  <a:lnTo>
                    <a:pt x="14972" y="1221"/>
                  </a:lnTo>
                  <a:lnTo>
                    <a:pt x="14997" y="538"/>
                  </a:lnTo>
                  <a:lnTo>
                    <a:pt x="14997" y="440"/>
                  </a:lnTo>
                  <a:lnTo>
                    <a:pt x="14948" y="342"/>
                  </a:lnTo>
                  <a:lnTo>
                    <a:pt x="14899" y="245"/>
                  </a:lnTo>
                  <a:lnTo>
                    <a:pt x="14850" y="147"/>
                  </a:lnTo>
                  <a:lnTo>
                    <a:pt x="14752" y="98"/>
                  </a:lnTo>
                  <a:lnTo>
                    <a:pt x="14655" y="25"/>
                  </a:lnTo>
                  <a:lnTo>
                    <a:pt x="1455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1" name="Google Shape;4291;p39"/>
            <p:cNvSpPr/>
            <p:nvPr/>
          </p:nvSpPr>
          <p:spPr>
            <a:xfrm>
              <a:off x="1244325" y="5397500"/>
              <a:ext cx="444525" cy="39100"/>
            </a:xfrm>
            <a:custGeom>
              <a:avLst/>
              <a:gdLst/>
              <a:ahLst/>
              <a:cxnLst/>
              <a:rect l="l" t="t" r="r" b="b"/>
              <a:pathLst>
                <a:path w="17781" h="1564" extrusionOk="0">
                  <a:moveTo>
                    <a:pt x="1" y="0"/>
                  </a:moveTo>
                  <a:lnTo>
                    <a:pt x="25" y="244"/>
                  </a:lnTo>
                  <a:lnTo>
                    <a:pt x="99" y="488"/>
                  </a:lnTo>
                  <a:lnTo>
                    <a:pt x="196" y="757"/>
                  </a:lnTo>
                  <a:lnTo>
                    <a:pt x="318" y="1001"/>
                  </a:lnTo>
                  <a:lnTo>
                    <a:pt x="489" y="1221"/>
                  </a:lnTo>
                  <a:lnTo>
                    <a:pt x="685" y="1392"/>
                  </a:lnTo>
                  <a:lnTo>
                    <a:pt x="782" y="1465"/>
                  </a:lnTo>
                  <a:lnTo>
                    <a:pt x="880" y="1514"/>
                  </a:lnTo>
                  <a:lnTo>
                    <a:pt x="1002" y="1539"/>
                  </a:lnTo>
                  <a:lnTo>
                    <a:pt x="1124" y="1563"/>
                  </a:lnTo>
                  <a:lnTo>
                    <a:pt x="16657" y="1563"/>
                  </a:lnTo>
                  <a:lnTo>
                    <a:pt x="16780" y="1539"/>
                  </a:lnTo>
                  <a:lnTo>
                    <a:pt x="16902" y="1514"/>
                  </a:lnTo>
                  <a:lnTo>
                    <a:pt x="16999" y="1465"/>
                  </a:lnTo>
                  <a:lnTo>
                    <a:pt x="17097" y="1392"/>
                  </a:lnTo>
                  <a:lnTo>
                    <a:pt x="17292" y="1221"/>
                  </a:lnTo>
                  <a:lnTo>
                    <a:pt x="17463" y="1001"/>
                  </a:lnTo>
                  <a:lnTo>
                    <a:pt x="17586" y="757"/>
                  </a:lnTo>
                  <a:lnTo>
                    <a:pt x="17683" y="488"/>
                  </a:lnTo>
                  <a:lnTo>
                    <a:pt x="17756" y="244"/>
                  </a:lnTo>
                  <a:lnTo>
                    <a:pt x="1778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2" name="Google Shape;4292;p39"/>
            <p:cNvSpPr/>
            <p:nvPr/>
          </p:nvSpPr>
          <p:spPr>
            <a:xfrm>
              <a:off x="1451925" y="4999400"/>
              <a:ext cx="31175" cy="129450"/>
            </a:xfrm>
            <a:custGeom>
              <a:avLst/>
              <a:gdLst/>
              <a:ahLst/>
              <a:cxnLst/>
              <a:rect l="l" t="t" r="r" b="b"/>
              <a:pathLst>
                <a:path w="1247" h="5178" extrusionOk="0">
                  <a:moveTo>
                    <a:pt x="953" y="0"/>
                  </a:moveTo>
                  <a:lnTo>
                    <a:pt x="856" y="25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61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4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7" y="3688"/>
                  </a:lnTo>
                  <a:lnTo>
                    <a:pt x="1222" y="3542"/>
                  </a:lnTo>
                  <a:lnTo>
                    <a:pt x="1246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9" y="2882"/>
                  </a:lnTo>
                  <a:lnTo>
                    <a:pt x="1100" y="2784"/>
                  </a:lnTo>
                  <a:lnTo>
                    <a:pt x="978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7"/>
                  </a:lnTo>
                  <a:lnTo>
                    <a:pt x="636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5" y="25"/>
                  </a:lnTo>
                  <a:lnTo>
                    <a:pt x="95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3" name="Google Shape;4293;p39"/>
            <p:cNvSpPr/>
            <p:nvPr/>
          </p:nvSpPr>
          <p:spPr>
            <a:xfrm>
              <a:off x="1407975" y="4999400"/>
              <a:ext cx="31150" cy="129450"/>
            </a:xfrm>
            <a:custGeom>
              <a:avLst/>
              <a:gdLst/>
              <a:ahLst/>
              <a:cxnLst/>
              <a:rect l="l" t="t" r="r" b="b"/>
              <a:pathLst>
                <a:path w="1246" h="5178" extrusionOk="0">
                  <a:moveTo>
                    <a:pt x="977" y="0"/>
                  </a:moveTo>
                  <a:lnTo>
                    <a:pt x="855" y="25"/>
                  </a:lnTo>
                  <a:lnTo>
                    <a:pt x="782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38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61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38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38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3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62" y="5007"/>
                  </a:lnTo>
                  <a:lnTo>
                    <a:pt x="586" y="4885"/>
                  </a:lnTo>
                  <a:lnTo>
                    <a:pt x="586" y="4714"/>
                  </a:lnTo>
                  <a:lnTo>
                    <a:pt x="660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124" y="3932"/>
                  </a:lnTo>
                  <a:lnTo>
                    <a:pt x="1173" y="3810"/>
                  </a:lnTo>
                  <a:lnTo>
                    <a:pt x="1221" y="3688"/>
                  </a:lnTo>
                  <a:lnTo>
                    <a:pt x="1246" y="3542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221" y="3029"/>
                  </a:lnTo>
                  <a:lnTo>
                    <a:pt x="1173" y="2882"/>
                  </a:lnTo>
                  <a:lnTo>
                    <a:pt x="1124" y="2784"/>
                  </a:lnTo>
                  <a:lnTo>
                    <a:pt x="977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60" y="2149"/>
                  </a:lnTo>
                  <a:lnTo>
                    <a:pt x="586" y="2003"/>
                  </a:lnTo>
                  <a:lnTo>
                    <a:pt x="586" y="1832"/>
                  </a:lnTo>
                  <a:lnTo>
                    <a:pt x="586" y="1637"/>
                  </a:lnTo>
                  <a:lnTo>
                    <a:pt x="660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124" y="879"/>
                  </a:lnTo>
                  <a:lnTo>
                    <a:pt x="1173" y="757"/>
                  </a:lnTo>
                  <a:lnTo>
                    <a:pt x="1221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1" y="171"/>
                  </a:lnTo>
                  <a:lnTo>
                    <a:pt x="1173" y="98"/>
                  </a:lnTo>
                  <a:lnTo>
                    <a:pt x="1075" y="25"/>
                  </a:lnTo>
                  <a:lnTo>
                    <a:pt x="97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4" name="Google Shape;4294;p39"/>
            <p:cNvSpPr/>
            <p:nvPr/>
          </p:nvSpPr>
          <p:spPr>
            <a:xfrm>
              <a:off x="1495900" y="4999400"/>
              <a:ext cx="30550" cy="129450"/>
            </a:xfrm>
            <a:custGeom>
              <a:avLst/>
              <a:gdLst/>
              <a:ahLst/>
              <a:cxnLst/>
              <a:rect l="l" t="t" r="r" b="b"/>
              <a:pathLst>
                <a:path w="1222" h="5178" extrusionOk="0">
                  <a:moveTo>
                    <a:pt x="953" y="0"/>
                  </a:moveTo>
                  <a:lnTo>
                    <a:pt x="831" y="25"/>
                  </a:lnTo>
                  <a:lnTo>
                    <a:pt x="757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60" y="464"/>
                  </a:lnTo>
                  <a:lnTo>
                    <a:pt x="586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2" y="1246"/>
                  </a:lnTo>
                  <a:lnTo>
                    <a:pt x="73" y="1368"/>
                  </a:lnTo>
                  <a:lnTo>
                    <a:pt x="25" y="1490"/>
                  </a:lnTo>
                  <a:lnTo>
                    <a:pt x="0" y="1661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3" y="2296"/>
                  </a:lnTo>
                  <a:lnTo>
                    <a:pt x="122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7"/>
                  </a:lnTo>
                  <a:lnTo>
                    <a:pt x="586" y="3029"/>
                  </a:lnTo>
                  <a:lnTo>
                    <a:pt x="660" y="3175"/>
                  </a:lnTo>
                  <a:lnTo>
                    <a:pt x="660" y="3346"/>
                  </a:lnTo>
                  <a:lnTo>
                    <a:pt x="660" y="3542"/>
                  </a:lnTo>
                  <a:lnTo>
                    <a:pt x="586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2" y="4299"/>
                  </a:lnTo>
                  <a:lnTo>
                    <a:pt x="73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73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6" y="4714"/>
                  </a:lnTo>
                  <a:lnTo>
                    <a:pt x="635" y="4567"/>
                  </a:lnTo>
                  <a:lnTo>
                    <a:pt x="708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1" y="3542"/>
                  </a:lnTo>
                  <a:lnTo>
                    <a:pt x="1221" y="3346"/>
                  </a:lnTo>
                  <a:lnTo>
                    <a:pt x="1221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84"/>
                  </a:lnTo>
                  <a:lnTo>
                    <a:pt x="953" y="2565"/>
                  </a:lnTo>
                  <a:lnTo>
                    <a:pt x="831" y="2394"/>
                  </a:lnTo>
                  <a:lnTo>
                    <a:pt x="708" y="2272"/>
                  </a:lnTo>
                  <a:lnTo>
                    <a:pt x="635" y="2149"/>
                  </a:lnTo>
                  <a:lnTo>
                    <a:pt x="586" y="2003"/>
                  </a:lnTo>
                  <a:lnTo>
                    <a:pt x="562" y="1832"/>
                  </a:lnTo>
                  <a:lnTo>
                    <a:pt x="586" y="1637"/>
                  </a:lnTo>
                  <a:lnTo>
                    <a:pt x="635" y="1490"/>
                  </a:lnTo>
                  <a:lnTo>
                    <a:pt x="708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1" y="464"/>
                  </a:lnTo>
                  <a:lnTo>
                    <a:pt x="1221" y="293"/>
                  </a:lnTo>
                  <a:lnTo>
                    <a:pt x="1221" y="171"/>
                  </a:lnTo>
                  <a:lnTo>
                    <a:pt x="1148" y="98"/>
                  </a:lnTo>
                  <a:lnTo>
                    <a:pt x="1050" y="25"/>
                  </a:lnTo>
                  <a:lnTo>
                    <a:pt x="95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95" name="Google Shape;4295;p39"/>
          <p:cNvGrpSpPr/>
          <p:nvPr/>
        </p:nvGrpSpPr>
        <p:grpSpPr>
          <a:xfrm>
            <a:off x="1580762" y="4646729"/>
            <a:ext cx="193171" cy="246139"/>
            <a:chOff x="1958100" y="4985350"/>
            <a:chExt cx="365150" cy="465275"/>
          </a:xfrm>
          <a:solidFill>
            <a:srgbClr val="28209A"/>
          </a:solidFill>
        </p:grpSpPr>
        <p:sp>
          <p:nvSpPr>
            <p:cNvPr id="4296" name="Google Shape;4296;p39"/>
            <p:cNvSpPr/>
            <p:nvPr/>
          </p:nvSpPr>
          <p:spPr>
            <a:xfrm>
              <a:off x="1958100" y="4985350"/>
              <a:ext cx="365150" cy="465275"/>
            </a:xfrm>
            <a:custGeom>
              <a:avLst/>
              <a:gdLst/>
              <a:ahLst/>
              <a:cxnLst/>
              <a:rect l="l" t="t" r="r" b="b"/>
              <a:pathLst>
                <a:path w="14606" h="18611" extrusionOk="0">
                  <a:moveTo>
                    <a:pt x="4152" y="1734"/>
                  </a:moveTo>
                  <a:lnTo>
                    <a:pt x="4274" y="1759"/>
                  </a:lnTo>
                  <a:lnTo>
                    <a:pt x="4397" y="1783"/>
                  </a:lnTo>
                  <a:lnTo>
                    <a:pt x="4543" y="1808"/>
                  </a:lnTo>
                  <a:lnTo>
                    <a:pt x="4812" y="1930"/>
                  </a:lnTo>
                  <a:lnTo>
                    <a:pt x="5105" y="2125"/>
                  </a:lnTo>
                  <a:lnTo>
                    <a:pt x="5398" y="2394"/>
                  </a:lnTo>
                  <a:lnTo>
                    <a:pt x="5496" y="2516"/>
                  </a:lnTo>
                  <a:lnTo>
                    <a:pt x="5593" y="2638"/>
                  </a:lnTo>
                  <a:lnTo>
                    <a:pt x="5789" y="2956"/>
                  </a:lnTo>
                  <a:lnTo>
                    <a:pt x="5935" y="3322"/>
                  </a:lnTo>
                  <a:lnTo>
                    <a:pt x="6057" y="3688"/>
                  </a:lnTo>
                  <a:lnTo>
                    <a:pt x="6155" y="4079"/>
                  </a:lnTo>
                  <a:lnTo>
                    <a:pt x="6204" y="4470"/>
                  </a:lnTo>
                  <a:lnTo>
                    <a:pt x="6277" y="4836"/>
                  </a:lnTo>
                  <a:lnTo>
                    <a:pt x="6302" y="5154"/>
                  </a:lnTo>
                  <a:lnTo>
                    <a:pt x="5984" y="5129"/>
                  </a:lnTo>
                  <a:lnTo>
                    <a:pt x="5618" y="5080"/>
                  </a:lnTo>
                  <a:lnTo>
                    <a:pt x="5227" y="5007"/>
                  </a:lnTo>
                  <a:lnTo>
                    <a:pt x="4836" y="4909"/>
                  </a:lnTo>
                  <a:lnTo>
                    <a:pt x="4470" y="4787"/>
                  </a:lnTo>
                  <a:lnTo>
                    <a:pt x="4104" y="4641"/>
                  </a:lnTo>
                  <a:lnTo>
                    <a:pt x="3786" y="4445"/>
                  </a:lnTo>
                  <a:lnTo>
                    <a:pt x="3664" y="4348"/>
                  </a:lnTo>
                  <a:lnTo>
                    <a:pt x="3542" y="4250"/>
                  </a:lnTo>
                  <a:lnTo>
                    <a:pt x="3273" y="3957"/>
                  </a:lnTo>
                  <a:lnTo>
                    <a:pt x="3078" y="3664"/>
                  </a:lnTo>
                  <a:lnTo>
                    <a:pt x="2956" y="3395"/>
                  </a:lnTo>
                  <a:lnTo>
                    <a:pt x="2931" y="3273"/>
                  </a:lnTo>
                  <a:lnTo>
                    <a:pt x="2907" y="3127"/>
                  </a:lnTo>
                  <a:lnTo>
                    <a:pt x="2882" y="3004"/>
                  </a:lnTo>
                  <a:lnTo>
                    <a:pt x="2907" y="2858"/>
                  </a:lnTo>
                  <a:lnTo>
                    <a:pt x="2931" y="2736"/>
                  </a:lnTo>
                  <a:lnTo>
                    <a:pt x="2956" y="2614"/>
                  </a:lnTo>
                  <a:lnTo>
                    <a:pt x="3004" y="2492"/>
                  </a:lnTo>
                  <a:lnTo>
                    <a:pt x="3078" y="2369"/>
                  </a:lnTo>
                  <a:lnTo>
                    <a:pt x="3273" y="2125"/>
                  </a:lnTo>
                  <a:lnTo>
                    <a:pt x="3517" y="1930"/>
                  </a:lnTo>
                  <a:lnTo>
                    <a:pt x="3639" y="1857"/>
                  </a:lnTo>
                  <a:lnTo>
                    <a:pt x="3762" y="1808"/>
                  </a:lnTo>
                  <a:lnTo>
                    <a:pt x="3884" y="1783"/>
                  </a:lnTo>
                  <a:lnTo>
                    <a:pt x="4006" y="1759"/>
                  </a:lnTo>
                  <a:lnTo>
                    <a:pt x="4152" y="1734"/>
                  </a:lnTo>
                  <a:close/>
                  <a:moveTo>
                    <a:pt x="10454" y="1734"/>
                  </a:moveTo>
                  <a:lnTo>
                    <a:pt x="10600" y="1759"/>
                  </a:lnTo>
                  <a:lnTo>
                    <a:pt x="10722" y="1783"/>
                  </a:lnTo>
                  <a:lnTo>
                    <a:pt x="10844" y="1808"/>
                  </a:lnTo>
                  <a:lnTo>
                    <a:pt x="10966" y="1857"/>
                  </a:lnTo>
                  <a:lnTo>
                    <a:pt x="11089" y="1930"/>
                  </a:lnTo>
                  <a:lnTo>
                    <a:pt x="11333" y="2125"/>
                  </a:lnTo>
                  <a:lnTo>
                    <a:pt x="11528" y="2369"/>
                  </a:lnTo>
                  <a:lnTo>
                    <a:pt x="11601" y="2492"/>
                  </a:lnTo>
                  <a:lnTo>
                    <a:pt x="11650" y="2614"/>
                  </a:lnTo>
                  <a:lnTo>
                    <a:pt x="11675" y="2736"/>
                  </a:lnTo>
                  <a:lnTo>
                    <a:pt x="11699" y="2858"/>
                  </a:lnTo>
                  <a:lnTo>
                    <a:pt x="11724" y="3004"/>
                  </a:lnTo>
                  <a:lnTo>
                    <a:pt x="11699" y="3127"/>
                  </a:lnTo>
                  <a:lnTo>
                    <a:pt x="11675" y="3273"/>
                  </a:lnTo>
                  <a:lnTo>
                    <a:pt x="11650" y="3395"/>
                  </a:lnTo>
                  <a:lnTo>
                    <a:pt x="11528" y="3664"/>
                  </a:lnTo>
                  <a:lnTo>
                    <a:pt x="11333" y="3957"/>
                  </a:lnTo>
                  <a:lnTo>
                    <a:pt x="11064" y="4250"/>
                  </a:lnTo>
                  <a:lnTo>
                    <a:pt x="10942" y="4348"/>
                  </a:lnTo>
                  <a:lnTo>
                    <a:pt x="10820" y="4445"/>
                  </a:lnTo>
                  <a:lnTo>
                    <a:pt x="10502" y="4641"/>
                  </a:lnTo>
                  <a:lnTo>
                    <a:pt x="10136" y="4787"/>
                  </a:lnTo>
                  <a:lnTo>
                    <a:pt x="9770" y="4909"/>
                  </a:lnTo>
                  <a:lnTo>
                    <a:pt x="9379" y="5007"/>
                  </a:lnTo>
                  <a:lnTo>
                    <a:pt x="8988" y="5080"/>
                  </a:lnTo>
                  <a:lnTo>
                    <a:pt x="8622" y="5129"/>
                  </a:lnTo>
                  <a:lnTo>
                    <a:pt x="8304" y="5154"/>
                  </a:lnTo>
                  <a:lnTo>
                    <a:pt x="8329" y="4836"/>
                  </a:lnTo>
                  <a:lnTo>
                    <a:pt x="8402" y="4470"/>
                  </a:lnTo>
                  <a:lnTo>
                    <a:pt x="8451" y="4079"/>
                  </a:lnTo>
                  <a:lnTo>
                    <a:pt x="8549" y="3688"/>
                  </a:lnTo>
                  <a:lnTo>
                    <a:pt x="8671" y="3322"/>
                  </a:lnTo>
                  <a:lnTo>
                    <a:pt x="8817" y="2956"/>
                  </a:lnTo>
                  <a:lnTo>
                    <a:pt x="9013" y="2638"/>
                  </a:lnTo>
                  <a:lnTo>
                    <a:pt x="9110" y="2516"/>
                  </a:lnTo>
                  <a:lnTo>
                    <a:pt x="9208" y="2394"/>
                  </a:lnTo>
                  <a:lnTo>
                    <a:pt x="9501" y="2125"/>
                  </a:lnTo>
                  <a:lnTo>
                    <a:pt x="9794" y="1930"/>
                  </a:lnTo>
                  <a:lnTo>
                    <a:pt x="10063" y="1808"/>
                  </a:lnTo>
                  <a:lnTo>
                    <a:pt x="10209" y="1783"/>
                  </a:lnTo>
                  <a:lnTo>
                    <a:pt x="10331" y="1759"/>
                  </a:lnTo>
                  <a:lnTo>
                    <a:pt x="10454" y="1734"/>
                  </a:lnTo>
                  <a:close/>
                  <a:moveTo>
                    <a:pt x="3639" y="0"/>
                  </a:moveTo>
                  <a:lnTo>
                    <a:pt x="3395" y="25"/>
                  </a:lnTo>
                  <a:lnTo>
                    <a:pt x="3151" y="74"/>
                  </a:lnTo>
                  <a:lnTo>
                    <a:pt x="2907" y="147"/>
                  </a:lnTo>
                  <a:lnTo>
                    <a:pt x="2687" y="220"/>
                  </a:lnTo>
                  <a:lnTo>
                    <a:pt x="2467" y="342"/>
                  </a:lnTo>
                  <a:lnTo>
                    <a:pt x="2272" y="464"/>
                  </a:lnTo>
                  <a:lnTo>
                    <a:pt x="2101" y="611"/>
                  </a:lnTo>
                  <a:lnTo>
                    <a:pt x="1930" y="782"/>
                  </a:lnTo>
                  <a:lnTo>
                    <a:pt x="1759" y="953"/>
                  </a:lnTo>
                  <a:lnTo>
                    <a:pt x="1612" y="1124"/>
                  </a:lnTo>
                  <a:lnTo>
                    <a:pt x="1490" y="1344"/>
                  </a:lnTo>
                  <a:lnTo>
                    <a:pt x="1368" y="1539"/>
                  </a:lnTo>
                  <a:lnTo>
                    <a:pt x="1295" y="1759"/>
                  </a:lnTo>
                  <a:lnTo>
                    <a:pt x="1222" y="2003"/>
                  </a:lnTo>
                  <a:lnTo>
                    <a:pt x="1173" y="2247"/>
                  </a:lnTo>
                  <a:lnTo>
                    <a:pt x="1148" y="2492"/>
                  </a:lnTo>
                  <a:lnTo>
                    <a:pt x="1173" y="2760"/>
                  </a:lnTo>
                  <a:lnTo>
                    <a:pt x="1197" y="3029"/>
                  </a:lnTo>
                  <a:lnTo>
                    <a:pt x="1295" y="3298"/>
                  </a:lnTo>
                  <a:lnTo>
                    <a:pt x="1393" y="3566"/>
                  </a:lnTo>
                  <a:lnTo>
                    <a:pt x="1539" y="3859"/>
                  </a:lnTo>
                  <a:lnTo>
                    <a:pt x="1734" y="4152"/>
                  </a:lnTo>
                  <a:lnTo>
                    <a:pt x="1954" y="4445"/>
                  </a:lnTo>
                  <a:lnTo>
                    <a:pt x="2223" y="4739"/>
                  </a:lnTo>
                  <a:lnTo>
                    <a:pt x="2394" y="4885"/>
                  </a:lnTo>
                  <a:lnTo>
                    <a:pt x="2565" y="5007"/>
                  </a:lnTo>
                  <a:lnTo>
                    <a:pt x="2931" y="5251"/>
                  </a:lnTo>
                  <a:lnTo>
                    <a:pt x="3346" y="5471"/>
                  </a:lnTo>
                  <a:lnTo>
                    <a:pt x="3762" y="5642"/>
                  </a:lnTo>
                  <a:lnTo>
                    <a:pt x="391" y="5642"/>
                  </a:lnTo>
                  <a:lnTo>
                    <a:pt x="318" y="5667"/>
                  </a:lnTo>
                  <a:lnTo>
                    <a:pt x="220" y="5715"/>
                  </a:lnTo>
                  <a:lnTo>
                    <a:pt x="147" y="5789"/>
                  </a:lnTo>
                  <a:lnTo>
                    <a:pt x="98" y="5838"/>
                  </a:lnTo>
                  <a:lnTo>
                    <a:pt x="49" y="5935"/>
                  </a:lnTo>
                  <a:lnTo>
                    <a:pt x="25" y="6033"/>
                  </a:lnTo>
                  <a:lnTo>
                    <a:pt x="0" y="6131"/>
                  </a:lnTo>
                  <a:lnTo>
                    <a:pt x="0" y="9599"/>
                  </a:lnTo>
                  <a:lnTo>
                    <a:pt x="5325" y="9599"/>
                  </a:lnTo>
                  <a:lnTo>
                    <a:pt x="5325" y="6009"/>
                  </a:lnTo>
                  <a:lnTo>
                    <a:pt x="5813" y="6082"/>
                  </a:lnTo>
                  <a:lnTo>
                    <a:pt x="5813" y="18611"/>
                  </a:lnTo>
                  <a:lnTo>
                    <a:pt x="8793" y="18611"/>
                  </a:lnTo>
                  <a:lnTo>
                    <a:pt x="8793" y="6082"/>
                  </a:lnTo>
                  <a:lnTo>
                    <a:pt x="9281" y="6009"/>
                  </a:lnTo>
                  <a:lnTo>
                    <a:pt x="9281" y="9599"/>
                  </a:lnTo>
                  <a:lnTo>
                    <a:pt x="14605" y="9599"/>
                  </a:lnTo>
                  <a:lnTo>
                    <a:pt x="14605" y="6131"/>
                  </a:lnTo>
                  <a:lnTo>
                    <a:pt x="14581" y="6033"/>
                  </a:lnTo>
                  <a:lnTo>
                    <a:pt x="14557" y="5935"/>
                  </a:lnTo>
                  <a:lnTo>
                    <a:pt x="14508" y="5838"/>
                  </a:lnTo>
                  <a:lnTo>
                    <a:pt x="14459" y="5789"/>
                  </a:lnTo>
                  <a:lnTo>
                    <a:pt x="14386" y="5715"/>
                  </a:lnTo>
                  <a:lnTo>
                    <a:pt x="14288" y="5667"/>
                  </a:lnTo>
                  <a:lnTo>
                    <a:pt x="14215" y="5642"/>
                  </a:lnTo>
                  <a:lnTo>
                    <a:pt x="10844" y="5642"/>
                  </a:lnTo>
                  <a:lnTo>
                    <a:pt x="11259" y="5471"/>
                  </a:lnTo>
                  <a:lnTo>
                    <a:pt x="11675" y="5251"/>
                  </a:lnTo>
                  <a:lnTo>
                    <a:pt x="12041" y="5007"/>
                  </a:lnTo>
                  <a:lnTo>
                    <a:pt x="12212" y="4885"/>
                  </a:lnTo>
                  <a:lnTo>
                    <a:pt x="12383" y="4739"/>
                  </a:lnTo>
                  <a:lnTo>
                    <a:pt x="12652" y="4445"/>
                  </a:lnTo>
                  <a:lnTo>
                    <a:pt x="12871" y="4152"/>
                  </a:lnTo>
                  <a:lnTo>
                    <a:pt x="13067" y="3859"/>
                  </a:lnTo>
                  <a:lnTo>
                    <a:pt x="13213" y="3566"/>
                  </a:lnTo>
                  <a:lnTo>
                    <a:pt x="13311" y="3298"/>
                  </a:lnTo>
                  <a:lnTo>
                    <a:pt x="13409" y="3029"/>
                  </a:lnTo>
                  <a:lnTo>
                    <a:pt x="13433" y="2760"/>
                  </a:lnTo>
                  <a:lnTo>
                    <a:pt x="13458" y="2492"/>
                  </a:lnTo>
                  <a:lnTo>
                    <a:pt x="13433" y="2247"/>
                  </a:lnTo>
                  <a:lnTo>
                    <a:pt x="13384" y="2003"/>
                  </a:lnTo>
                  <a:lnTo>
                    <a:pt x="13311" y="1759"/>
                  </a:lnTo>
                  <a:lnTo>
                    <a:pt x="13238" y="1539"/>
                  </a:lnTo>
                  <a:lnTo>
                    <a:pt x="13116" y="1344"/>
                  </a:lnTo>
                  <a:lnTo>
                    <a:pt x="12994" y="1124"/>
                  </a:lnTo>
                  <a:lnTo>
                    <a:pt x="12847" y="953"/>
                  </a:lnTo>
                  <a:lnTo>
                    <a:pt x="12676" y="782"/>
                  </a:lnTo>
                  <a:lnTo>
                    <a:pt x="12505" y="611"/>
                  </a:lnTo>
                  <a:lnTo>
                    <a:pt x="12334" y="464"/>
                  </a:lnTo>
                  <a:lnTo>
                    <a:pt x="12139" y="342"/>
                  </a:lnTo>
                  <a:lnTo>
                    <a:pt x="11919" y="220"/>
                  </a:lnTo>
                  <a:lnTo>
                    <a:pt x="11699" y="147"/>
                  </a:lnTo>
                  <a:lnTo>
                    <a:pt x="11455" y="74"/>
                  </a:lnTo>
                  <a:lnTo>
                    <a:pt x="11211" y="25"/>
                  </a:lnTo>
                  <a:lnTo>
                    <a:pt x="10966" y="0"/>
                  </a:lnTo>
                  <a:lnTo>
                    <a:pt x="10698" y="25"/>
                  </a:lnTo>
                  <a:lnTo>
                    <a:pt x="10429" y="49"/>
                  </a:lnTo>
                  <a:lnTo>
                    <a:pt x="10160" y="147"/>
                  </a:lnTo>
                  <a:lnTo>
                    <a:pt x="9892" y="245"/>
                  </a:lnTo>
                  <a:lnTo>
                    <a:pt x="9599" y="391"/>
                  </a:lnTo>
                  <a:lnTo>
                    <a:pt x="9306" y="587"/>
                  </a:lnTo>
                  <a:lnTo>
                    <a:pt x="9013" y="806"/>
                  </a:lnTo>
                  <a:lnTo>
                    <a:pt x="8719" y="1075"/>
                  </a:lnTo>
                  <a:lnTo>
                    <a:pt x="8475" y="1368"/>
                  </a:lnTo>
                  <a:lnTo>
                    <a:pt x="8280" y="1661"/>
                  </a:lnTo>
                  <a:lnTo>
                    <a:pt x="8084" y="2003"/>
                  </a:lnTo>
                  <a:lnTo>
                    <a:pt x="7914" y="2369"/>
                  </a:lnTo>
                  <a:lnTo>
                    <a:pt x="7791" y="2736"/>
                  </a:lnTo>
                  <a:lnTo>
                    <a:pt x="7669" y="3102"/>
                  </a:lnTo>
                  <a:lnTo>
                    <a:pt x="7572" y="3469"/>
                  </a:lnTo>
                  <a:lnTo>
                    <a:pt x="7498" y="3835"/>
                  </a:lnTo>
                  <a:lnTo>
                    <a:pt x="7401" y="4519"/>
                  </a:lnTo>
                  <a:lnTo>
                    <a:pt x="7327" y="5080"/>
                  </a:lnTo>
                  <a:lnTo>
                    <a:pt x="7303" y="5667"/>
                  </a:lnTo>
                  <a:lnTo>
                    <a:pt x="7279" y="5080"/>
                  </a:lnTo>
                  <a:lnTo>
                    <a:pt x="7205" y="4519"/>
                  </a:lnTo>
                  <a:lnTo>
                    <a:pt x="7108" y="3835"/>
                  </a:lnTo>
                  <a:lnTo>
                    <a:pt x="7034" y="3469"/>
                  </a:lnTo>
                  <a:lnTo>
                    <a:pt x="6937" y="3102"/>
                  </a:lnTo>
                  <a:lnTo>
                    <a:pt x="6814" y="2736"/>
                  </a:lnTo>
                  <a:lnTo>
                    <a:pt x="6692" y="2369"/>
                  </a:lnTo>
                  <a:lnTo>
                    <a:pt x="6521" y="2003"/>
                  </a:lnTo>
                  <a:lnTo>
                    <a:pt x="6326" y="1661"/>
                  </a:lnTo>
                  <a:lnTo>
                    <a:pt x="6131" y="1368"/>
                  </a:lnTo>
                  <a:lnTo>
                    <a:pt x="5886" y="1075"/>
                  </a:lnTo>
                  <a:lnTo>
                    <a:pt x="5593" y="806"/>
                  </a:lnTo>
                  <a:lnTo>
                    <a:pt x="5300" y="587"/>
                  </a:lnTo>
                  <a:lnTo>
                    <a:pt x="5007" y="391"/>
                  </a:lnTo>
                  <a:lnTo>
                    <a:pt x="4714" y="245"/>
                  </a:lnTo>
                  <a:lnTo>
                    <a:pt x="4445" y="147"/>
                  </a:lnTo>
                  <a:lnTo>
                    <a:pt x="4177" y="49"/>
                  </a:lnTo>
                  <a:lnTo>
                    <a:pt x="3908" y="25"/>
                  </a:lnTo>
                  <a:lnTo>
                    <a:pt x="363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7" name="Google Shape;4297;p39"/>
            <p:cNvSpPr/>
            <p:nvPr/>
          </p:nvSpPr>
          <p:spPr>
            <a:xfrm>
              <a:off x="1977625" y="5237525"/>
              <a:ext cx="113600" cy="213100"/>
            </a:xfrm>
            <a:custGeom>
              <a:avLst/>
              <a:gdLst/>
              <a:ahLst/>
              <a:cxnLst/>
              <a:rect l="l" t="t" r="r" b="b"/>
              <a:pathLst>
                <a:path w="4544" h="8524" extrusionOk="0">
                  <a:moveTo>
                    <a:pt x="1" y="0"/>
                  </a:moveTo>
                  <a:lnTo>
                    <a:pt x="1" y="8035"/>
                  </a:lnTo>
                  <a:lnTo>
                    <a:pt x="25" y="8133"/>
                  </a:lnTo>
                  <a:lnTo>
                    <a:pt x="50" y="8231"/>
                  </a:lnTo>
                  <a:lnTo>
                    <a:pt x="99" y="8304"/>
                  </a:lnTo>
                  <a:lnTo>
                    <a:pt x="148" y="8377"/>
                  </a:lnTo>
                  <a:lnTo>
                    <a:pt x="221" y="8426"/>
                  </a:lnTo>
                  <a:lnTo>
                    <a:pt x="318" y="8475"/>
                  </a:lnTo>
                  <a:lnTo>
                    <a:pt x="392" y="8499"/>
                  </a:lnTo>
                  <a:lnTo>
                    <a:pt x="489" y="8524"/>
                  </a:lnTo>
                  <a:lnTo>
                    <a:pt x="4544" y="8524"/>
                  </a:lnTo>
                  <a:lnTo>
                    <a:pt x="454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8" name="Google Shape;4298;p39"/>
            <p:cNvSpPr/>
            <p:nvPr/>
          </p:nvSpPr>
          <p:spPr>
            <a:xfrm>
              <a:off x="2190125" y="5237525"/>
              <a:ext cx="113575" cy="213100"/>
            </a:xfrm>
            <a:custGeom>
              <a:avLst/>
              <a:gdLst/>
              <a:ahLst/>
              <a:cxnLst/>
              <a:rect l="l" t="t" r="r" b="b"/>
              <a:pathLst>
                <a:path w="4543" h="8524" extrusionOk="0">
                  <a:moveTo>
                    <a:pt x="0" y="0"/>
                  </a:moveTo>
                  <a:lnTo>
                    <a:pt x="0" y="8524"/>
                  </a:lnTo>
                  <a:lnTo>
                    <a:pt x="4054" y="8524"/>
                  </a:lnTo>
                  <a:lnTo>
                    <a:pt x="4152" y="8499"/>
                  </a:lnTo>
                  <a:lnTo>
                    <a:pt x="4225" y="8475"/>
                  </a:lnTo>
                  <a:lnTo>
                    <a:pt x="4323" y="8426"/>
                  </a:lnTo>
                  <a:lnTo>
                    <a:pt x="4396" y="8377"/>
                  </a:lnTo>
                  <a:lnTo>
                    <a:pt x="4445" y="8304"/>
                  </a:lnTo>
                  <a:lnTo>
                    <a:pt x="4494" y="8231"/>
                  </a:lnTo>
                  <a:lnTo>
                    <a:pt x="4518" y="8133"/>
                  </a:lnTo>
                  <a:lnTo>
                    <a:pt x="4543" y="8035"/>
                  </a:lnTo>
                  <a:lnTo>
                    <a:pt x="454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99" name="Google Shape;4299;p39"/>
          <p:cNvGrpSpPr/>
          <p:nvPr/>
        </p:nvGrpSpPr>
        <p:grpSpPr>
          <a:xfrm>
            <a:off x="2121821" y="4650844"/>
            <a:ext cx="221605" cy="227729"/>
            <a:chOff x="2605300" y="5003050"/>
            <a:chExt cx="418900" cy="430475"/>
          </a:xfrm>
          <a:solidFill>
            <a:srgbClr val="28209A"/>
          </a:solidFill>
        </p:grpSpPr>
        <p:sp>
          <p:nvSpPr>
            <p:cNvPr id="4300" name="Google Shape;4300;p39"/>
            <p:cNvSpPr/>
            <p:nvPr/>
          </p:nvSpPr>
          <p:spPr>
            <a:xfrm>
              <a:off x="2820225" y="5222250"/>
              <a:ext cx="202750" cy="211275"/>
            </a:xfrm>
            <a:custGeom>
              <a:avLst/>
              <a:gdLst/>
              <a:ahLst/>
              <a:cxnLst/>
              <a:rect l="l" t="t" r="r" b="b"/>
              <a:pathLst>
                <a:path w="8110" h="8451" extrusionOk="0">
                  <a:moveTo>
                    <a:pt x="1710" y="1"/>
                  </a:moveTo>
                  <a:lnTo>
                    <a:pt x="1" y="1857"/>
                  </a:lnTo>
                  <a:lnTo>
                    <a:pt x="5813" y="8158"/>
                  </a:lnTo>
                  <a:lnTo>
                    <a:pt x="5960" y="8280"/>
                  </a:lnTo>
                  <a:lnTo>
                    <a:pt x="6131" y="8378"/>
                  </a:lnTo>
                  <a:lnTo>
                    <a:pt x="6302" y="8427"/>
                  </a:lnTo>
                  <a:lnTo>
                    <a:pt x="6497" y="8451"/>
                  </a:lnTo>
                  <a:lnTo>
                    <a:pt x="6668" y="8427"/>
                  </a:lnTo>
                  <a:lnTo>
                    <a:pt x="6839" y="8378"/>
                  </a:lnTo>
                  <a:lnTo>
                    <a:pt x="7010" y="8280"/>
                  </a:lnTo>
                  <a:lnTo>
                    <a:pt x="7157" y="8158"/>
                  </a:lnTo>
                  <a:lnTo>
                    <a:pt x="7841" y="7474"/>
                  </a:lnTo>
                  <a:lnTo>
                    <a:pt x="7963" y="7328"/>
                  </a:lnTo>
                  <a:lnTo>
                    <a:pt x="8060" y="7157"/>
                  </a:lnTo>
                  <a:lnTo>
                    <a:pt x="8109" y="6986"/>
                  </a:lnTo>
                  <a:lnTo>
                    <a:pt x="8109" y="6815"/>
                  </a:lnTo>
                  <a:lnTo>
                    <a:pt x="8109" y="6619"/>
                  </a:lnTo>
                  <a:lnTo>
                    <a:pt x="8060" y="6448"/>
                  </a:lnTo>
                  <a:lnTo>
                    <a:pt x="7963" y="6277"/>
                  </a:lnTo>
                  <a:lnTo>
                    <a:pt x="7841" y="6131"/>
                  </a:lnTo>
                  <a:lnTo>
                    <a:pt x="171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1" name="Google Shape;4301;p39"/>
            <p:cNvSpPr/>
            <p:nvPr/>
          </p:nvSpPr>
          <p:spPr>
            <a:xfrm>
              <a:off x="2606525" y="5003050"/>
              <a:ext cx="203975" cy="208225"/>
            </a:xfrm>
            <a:custGeom>
              <a:avLst/>
              <a:gdLst/>
              <a:ahLst/>
              <a:cxnLst/>
              <a:rect l="l" t="t" r="r" b="b"/>
              <a:pathLst>
                <a:path w="8159" h="8329" extrusionOk="0">
                  <a:moveTo>
                    <a:pt x="880" y="1"/>
                  </a:moveTo>
                  <a:lnTo>
                    <a:pt x="685" y="50"/>
                  </a:lnTo>
                  <a:lnTo>
                    <a:pt x="514" y="123"/>
                  </a:lnTo>
                  <a:lnTo>
                    <a:pt x="391" y="245"/>
                  </a:lnTo>
                  <a:lnTo>
                    <a:pt x="269" y="367"/>
                  </a:lnTo>
                  <a:lnTo>
                    <a:pt x="172" y="514"/>
                  </a:lnTo>
                  <a:lnTo>
                    <a:pt x="98" y="685"/>
                  </a:lnTo>
                  <a:lnTo>
                    <a:pt x="50" y="856"/>
                  </a:lnTo>
                  <a:lnTo>
                    <a:pt x="1" y="1026"/>
                  </a:lnTo>
                  <a:lnTo>
                    <a:pt x="1" y="1222"/>
                  </a:lnTo>
                  <a:lnTo>
                    <a:pt x="1" y="1417"/>
                  </a:lnTo>
                  <a:lnTo>
                    <a:pt x="1" y="1613"/>
                  </a:lnTo>
                  <a:lnTo>
                    <a:pt x="74" y="2028"/>
                  </a:lnTo>
                  <a:lnTo>
                    <a:pt x="221" y="2492"/>
                  </a:lnTo>
                  <a:lnTo>
                    <a:pt x="391" y="2931"/>
                  </a:lnTo>
                  <a:lnTo>
                    <a:pt x="611" y="3396"/>
                  </a:lnTo>
                  <a:lnTo>
                    <a:pt x="856" y="3884"/>
                  </a:lnTo>
                  <a:lnTo>
                    <a:pt x="1124" y="4324"/>
                  </a:lnTo>
                  <a:lnTo>
                    <a:pt x="1417" y="4788"/>
                  </a:lnTo>
                  <a:lnTo>
                    <a:pt x="1710" y="5203"/>
                  </a:lnTo>
                  <a:lnTo>
                    <a:pt x="2003" y="5594"/>
                  </a:lnTo>
                  <a:lnTo>
                    <a:pt x="2296" y="5960"/>
                  </a:lnTo>
                  <a:lnTo>
                    <a:pt x="2590" y="6302"/>
                  </a:lnTo>
                  <a:lnTo>
                    <a:pt x="2858" y="6571"/>
                  </a:lnTo>
                  <a:lnTo>
                    <a:pt x="3078" y="6790"/>
                  </a:lnTo>
                  <a:lnTo>
                    <a:pt x="3322" y="6986"/>
                  </a:lnTo>
                  <a:lnTo>
                    <a:pt x="3566" y="7157"/>
                  </a:lnTo>
                  <a:lnTo>
                    <a:pt x="3811" y="7328"/>
                  </a:lnTo>
                  <a:lnTo>
                    <a:pt x="4324" y="7621"/>
                  </a:lnTo>
                  <a:lnTo>
                    <a:pt x="4836" y="7841"/>
                  </a:lnTo>
                  <a:lnTo>
                    <a:pt x="5325" y="8036"/>
                  </a:lnTo>
                  <a:lnTo>
                    <a:pt x="5740" y="8182"/>
                  </a:lnTo>
                  <a:lnTo>
                    <a:pt x="6351" y="8329"/>
                  </a:lnTo>
                  <a:lnTo>
                    <a:pt x="8158" y="6668"/>
                  </a:lnTo>
                  <a:lnTo>
                    <a:pt x="4446" y="2956"/>
                  </a:lnTo>
                  <a:lnTo>
                    <a:pt x="1735" y="245"/>
                  </a:lnTo>
                  <a:lnTo>
                    <a:pt x="1588" y="123"/>
                  </a:lnTo>
                  <a:lnTo>
                    <a:pt x="1417" y="50"/>
                  </a:lnTo>
                  <a:lnTo>
                    <a:pt x="124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2" name="Google Shape;4302;p39"/>
            <p:cNvSpPr/>
            <p:nvPr/>
          </p:nvSpPr>
          <p:spPr>
            <a:xfrm>
              <a:off x="2605300" y="5008550"/>
              <a:ext cx="418900" cy="418875"/>
            </a:xfrm>
            <a:custGeom>
              <a:avLst/>
              <a:gdLst/>
              <a:ahLst/>
              <a:cxnLst/>
              <a:rect l="l" t="t" r="r" b="b"/>
              <a:pathLst>
                <a:path w="16756" h="16755" extrusionOk="0">
                  <a:moveTo>
                    <a:pt x="13922" y="1"/>
                  </a:moveTo>
                  <a:lnTo>
                    <a:pt x="13824" y="49"/>
                  </a:lnTo>
                  <a:lnTo>
                    <a:pt x="13360" y="342"/>
                  </a:lnTo>
                  <a:lnTo>
                    <a:pt x="12261" y="1026"/>
                  </a:lnTo>
                  <a:lnTo>
                    <a:pt x="11602" y="1466"/>
                  </a:lnTo>
                  <a:lnTo>
                    <a:pt x="10942" y="1930"/>
                  </a:lnTo>
                  <a:lnTo>
                    <a:pt x="10381" y="2370"/>
                  </a:lnTo>
                  <a:lnTo>
                    <a:pt x="10112" y="2589"/>
                  </a:lnTo>
                  <a:lnTo>
                    <a:pt x="9917" y="2785"/>
                  </a:lnTo>
                  <a:lnTo>
                    <a:pt x="9795" y="2907"/>
                  </a:lnTo>
                  <a:lnTo>
                    <a:pt x="9697" y="3053"/>
                  </a:lnTo>
                  <a:lnTo>
                    <a:pt x="9599" y="3224"/>
                  </a:lnTo>
                  <a:lnTo>
                    <a:pt x="9526" y="3420"/>
                  </a:lnTo>
                  <a:lnTo>
                    <a:pt x="9404" y="3835"/>
                  </a:lnTo>
                  <a:lnTo>
                    <a:pt x="9330" y="4275"/>
                  </a:lnTo>
                  <a:lnTo>
                    <a:pt x="9282" y="4714"/>
                  </a:lnTo>
                  <a:lnTo>
                    <a:pt x="9306" y="5178"/>
                  </a:lnTo>
                  <a:lnTo>
                    <a:pt x="9355" y="5593"/>
                  </a:lnTo>
                  <a:lnTo>
                    <a:pt x="9379" y="5789"/>
                  </a:lnTo>
                  <a:lnTo>
                    <a:pt x="9453" y="5960"/>
                  </a:lnTo>
                  <a:lnTo>
                    <a:pt x="270" y="14459"/>
                  </a:lnTo>
                  <a:lnTo>
                    <a:pt x="147" y="14606"/>
                  </a:lnTo>
                  <a:lnTo>
                    <a:pt x="74" y="14776"/>
                  </a:lnTo>
                  <a:lnTo>
                    <a:pt x="1" y="14947"/>
                  </a:lnTo>
                  <a:lnTo>
                    <a:pt x="1" y="15118"/>
                  </a:lnTo>
                  <a:lnTo>
                    <a:pt x="1" y="15314"/>
                  </a:lnTo>
                  <a:lnTo>
                    <a:pt x="74" y="15485"/>
                  </a:lnTo>
                  <a:lnTo>
                    <a:pt x="147" y="15656"/>
                  </a:lnTo>
                  <a:lnTo>
                    <a:pt x="270" y="15802"/>
                  </a:lnTo>
                  <a:lnTo>
                    <a:pt x="953" y="16486"/>
                  </a:lnTo>
                  <a:lnTo>
                    <a:pt x="1100" y="16608"/>
                  </a:lnTo>
                  <a:lnTo>
                    <a:pt x="1271" y="16681"/>
                  </a:lnTo>
                  <a:lnTo>
                    <a:pt x="1442" y="16755"/>
                  </a:lnTo>
                  <a:lnTo>
                    <a:pt x="1808" y="16755"/>
                  </a:lnTo>
                  <a:lnTo>
                    <a:pt x="1979" y="16681"/>
                  </a:lnTo>
                  <a:lnTo>
                    <a:pt x="2150" y="16608"/>
                  </a:lnTo>
                  <a:lnTo>
                    <a:pt x="2297" y="16486"/>
                  </a:lnTo>
                  <a:lnTo>
                    <a:pt x="10796" y="7303"/>
                  </a:lnTo>
                  <a:lnTo>
                    <a:pt x="11162" y="7401"/>
                  </a:lnTo>
                  <a:lnTo>
                    <a:pt x="11577" y="7450"/>
                  </a:lnTo>
                  <a:lnTo>
                    <a:pt x="12041" y="7474"/>
                  </a:lnTo>
                  <a:lnTo>
                    <a:pt x="12481" y="7425"/>
                  </a:lnTo>
                  <a:lnTo>
                    <a:pt x="12921" y="7352"/>
                  </a:lnTo>
                  <a:lnTo>
                    <a:pt x="13336" y="7230"/>
                  </a:lnTo>
                  <a:lnTo>
                    <a:pt x="13531" y="7156"/>
                  </a:lnTo>
                  <a:lnTo>
                    <a:pt x="13702" y="7059"/>
                  </a:lnTo>
                  <a:lnTo>
                    <a:pt x="13849" y="6961"/>
                  </a:lnTo>
                  <a:lnTo>
                    <a:pt x="13971" y="6839"/>
                  </a:lnTo>
                  <a:lnTo>
                    <a:pt x="14166" y="6644"/>
                  </a:lnTo>
                  <a:lnTo>
                    <a:pt x="14386" y="6375"/>
                  </a:lnTo>
                  <a:lnTo>
                    <a:pt x="14826" y="5813"/>
                  </a:lnTo>
                  <a:lnTo>
                    <a:pt x="15290" y="5154"/>
                  </a:lnTo>
                  <a:lnTo>
                    <a:pt x="15729" y="4494"/>
                  </a:lnTo>
                  <a:lnTo>
                    <a:pt x="16413" y="3395"/>
                  </a:lnTo>
                  <a:lnTo>
                    <a:pt x="16706" y="2931"/>
                  </a:lnTo>
                  <a:lnTo>
                    <a:pt x="16755" y="2834"/>
                  </a:lnTo>
                  <a:lnTo>
                    <a:pt x="16755" y="2736"/>
                  </a:lnTo>
                  <a:lnTo>
                    <a:pt x="16755" y="2663"/>
                  </a:lnTo>
                  <a:lnTo>
                    <a:pt x="16706" y="2589"/>
                  </a:lnTo>
                  <a:lnTo>
                    <a:pt x="16633" y="2541"/>
                  </a:lnTo>
                  <a:lnTo>
                    <a:pt x="16462" y="2541"/>
                  </a:lnTo>
                  <a:lnTo>
                    <a:pt x="16364" y="2589"/>
                  </a:lnTo>
                  <a:lnTo>
                    <a:pt x="13653" y="4958"/>
                  </a:lnTo>
                  <a:lnTo>
                    <a:pt x="13580" y="5007"/>
                  </a:lnTo>
                  <a:lnTo>
                    <a:pt x="13458" y="5007"/>
                  </a:lnTo>
                  <a:lnTo>
                    <a:pt x="13360" y="4983"/>
                  </a:lnTo>
                  <a:lnTo>
                    <a:pt x="13238" y="4885"/>
                  </a:lnTo>
                  <a:lnTo>
                    <a:pt x="13140" y="4763"/>
                  </a:lnTo>
                  <a:lnTo>
                    <a:pt x="13092" y="4641"/>
                  </a:lnTo>
                  <a:lnTo>
                    <a:pt x="13092" y="4543"/>
                  </a:lnTo>
                  <a:lnTo>
                    <a:pt x="13140" y="4446"/>
                  </a:lnTo>
                  <a:lnTo>
                    <a:pt x="15607" y="1490"/>
                  </a:lnTo>
                  <a:lnTo>
                    <a:pt x="15656" y="1393"/>
                  </a:lnTo>
                  <a:lnTo>
                    <a:pt x="15656" y="1319"/>
                  </a:lnTo>
                  <a:lnTo>
                    <a:pt x="15656" y="1222"/>
                  </a:lnTo>
                  <a:lnTo>
                    <a:pt x="15607" y="1148"/>
                  </a:lnTo>
                  <a:lnTo>
                    <a:pt x="15534" y="1100"/>
                  </a:lnTo>
                  <a:lnTo>
                    <a:pt x="15363" y="1100"/>
                  </a:lnTo>
                  <a:lnTo>
                    <a:pt x="15265" y="1148"/>
                  </a:lnTo>
                  <a:lnTo>
                    <a:pt x="12310" y="3615"/>
                  </a:lnTo>
                  <a:lnTo>
                    <a:pt x="12212" y="3664"/>
                  </a:lnTo>
                  <a:lnTo>
                    <a:pt x="12115" y="3664"/>
                  </a:lnTo>
                  <a:lnTo>
                    <a:pt x="11993" y="3615"/>
                  </a:lnTo>
                  <a:lnTo>
                    <a:pt x="11895" y="3517"/>
                  </a:lnTo>
                  <a:lnTo>
                    <a:pt x="11797" y="3395"/>
                  </a:lnTo>
                  <a:lnTo>
                    <a:pt x="11748" y="3298"/>
                  </a:lnTo>
                  <a:lnTo>
                    <a:pt x="11748" y="3176"/>
                  </a:lnTo>
                  <a:lnTo>
                    <a:pt x="11797" y="3102"/>
                  </a:lnTo>
                  <a:lnTo>
                    <a:pt x="14166" y="391"/>
                  </a:lnTo>
                  <a:lnTo>
                    <a:pt x="14215" y="294"/>
                  </a:lnTo>
                  <a:lnTo>
                    <a:pt x="14215" y="220"/>
                  </a:lnTo>
                  <a:lnTo>
                    <a:pt x="14215" y="123"/>
                  </a:lnTo>
                  <a:lnTo>
                    <a:pt x="14166" y="49"/>
                  </a:lnTo>
                  <a:lnTo>
                    <a:pt x="1409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03" name="Google Shape;4303;p39"/>
          <p:cNvGrpSpPr/>
          <p:nvPr/>
        </p:nvGrpSpPr>
        <p:grpSpPr>
          <a:xfrm>
            <a:off x="2651155" y="4652705"/>
            <a:ext cx="264879" cy="217717"/>
            <a:chOff x="3238475" y="5012225"/>
            <a:chExt cx="500700" cy="411550"/>
          </a:xfrm>
          <a:solidFill>
            <a:srgbClr val="28209A"/>
          </a:solidFill>
        </p:grpSpPr>
        <p:sp>
          <p:nvSpPr>
            <p:cNvPr id="4304" name="Google Shape;4304;p39"/>
            <p:cNvSpPr/>
            <p:nvPr/>
          </p:nvSpPr>
          <p:spPr>
            <a:xfrm>
              <a:off x="3238475" y="5315050"/>
              <a:ext cx="500700" cy="108725"/>
            </a:xfrm>
            <a:custGeom>
              <a:avLst/>
              <a:gdLst/>
              <a:ahLst/>
              <a:cxnLst/>
              <a:rect l="l" t="t" r="r" b="b"/>
              <a:pathLst>
                <a:path w="20028" h="4349" extrusionOk="0">
                  <a:moveTo>
                    <a:pt x="17683" y="856"/>
                  </a:moveTo>
                  <a:lnTo>
                    <a:pt x="17781" y="880"/>
                  </a:lnTo>
                  <a:lnTo>
                    <a:pt x="17854" y="929"/>
                  </a:lnTo>
                  <a:lnTo>
                    <a:pt x="17903" y="1002"/>
                  </a:lnTo>
                  <a:lnTo>
                    <a:pt x="17927" y="1100"/>
                  </a:lnTo>
                  <a:lnTo>
                    <a:pt x="17903" y="1198"/>
                  </a:lnTo>
                  <a:lnTo>
                    <a:pt x="17854" y="1271"/>
                  </a:lnTo>
                  <a:lnTo>
                    <a:pt x="17781" y="1320"/>
                  </a:lnTo>
                  <a:lnTo>
                    <a:pt x="17683" y="1344"/>
                  </a:lnTo>
                  <a:lnTo>
                    <a:pt x="2345" y="1344"/>
                  </a:lnTo>
                  <a:lnTo>
                    <a:pt x="2247" y="1320"/>
                  </a:lnTo>
                  <a:lnTo>
                    <a:pt x="2174" y="1271"/>
                  </a:lnTo>
                  <a:lnTo>
                    <a:pt x="2125" y="1198"/>
                  </a:lnTo>
                  <a:lnTo>
                    <a:pt x="2101" y="1100"/>
                  </a:lnTo>
                  <a:lnTo>
                    <a:pt x="2125" y="1002"/>
                  </a:lnTo>
                  <a:lnTo>
                    <a:pt x="2174" y="929"/>
                  </a:lnTo>
                  <a:lnTo>
                    <a:pt x="2247" y="880"/>
                  </a:lnTo>
                  <a:lnTo>
                    <a:pt x="2345" y="856"/>
                  </a:lnTo>
                  <a:close/>
                  <a:moveTo>
                    <a:pt x="367" y="1"/>
                  </a:moveTo>
                  <a:lnTo>
                    <a:pt x="269" y="25"/>
                  </a:lnTo>
                  <a:lnTo>
                    <a:pt x="196" y="74"/>
                  </a:lnTo>
                  <a:lnTo>
                    <a:pt x="123" y="123"/>
                  </a:lnTo>
                  <a:lnTo>
                    <a:pt x="74" y="196"/>
                  </a:lnTo>
                  <a:lnTo>
                    <a:pt x="49" y="270"/>
                  </a:lnTo>
                  <a:lnTo>
                    <a:pt x="25" y="343"/>
                  </a:lnTo>
                  <a:lnTo>
                    <a:pt x="1" y="441"/>
                  </a:lnTo>
                  <a:lnTo>
                    <a:pt x="25" y="514"/>
                  </a:lnTo>
                  <a:lnTo>
                    <a:pt x="49" y="587"/>
                  </a:lnTo>
                  <a:lnTo>
                    <a:pt x="74" y="660"/>
                  </a:lnTo>
                  <a:lnTo>
                    <a:pt x="123" y="734"/>
                  </a:lnTo>
                  <a:lnTo>
                    <a:pt x="196" y="782"/>
                  </a:lnTo>
                  <a:lnTo>
                    <a:pt x="269" y="831"/>
                  </a:lnTo>
                  <a:lnTo>
                    <a:pt x="367" y="856"/>
                  </a:lnTo>
                  <a:lnTo>
                    <a:pt x="440" y="856"/>
                  </a:lnTo>
                  <a:lnTo>
                    <a:pt x="489" y="880"/>
                  </a:lnTo>
                  <a:lnTo>
                    <a:pt x="562" y="905"/>
                  </a:lnTo>
                  <a:lnTo>
                    <a:pt x="709" y="1051"/>
                  </a:lnTo>
                  <a:lnTo>
                    <a:pt x="855" y="1246"/>
                  </a:lnTo>
                  <a:lnTo>
                    <a:pt x="1026" y="1491"/>
                  </a:lnTo>
                  <a:lnTo>
                    <a:pt x="1344" y="2028"/>
                  </a:lnTo>
                  <a:lnTo>
                    <a:pt x="1637" y="2516"/>
                  </a:lnTo>
                  <a:lnTo>
                    <a:pt x="1906" y="3005"/>
                  </a:lnTo>
                  <a:lnTo>
                    <a:pt x="2174" y="3469"/>
                  </a:lnTo>
                  <a:lnTo>
                    <a:pt x="2467" y="3884"/>
                  </a:lnTo>
                  <a:lnTo>
                    <a:pt x="2589" y="4055"/>
                  </a:lnTo>
                  <a:lnTo>
                    <a:pt x="2736" y="4226"/>
                  </a:lnTo>
                  <a:lnTo>
                    <a:pt x="2809" y="4275"/>
                  </a:lnTo>
                  <a:lnTo>
                    <a:pt x="2882" y="4299"/>
                  </a:lnTo>
                  <a:lnTo>
                    <a:pt x="2980" y="4324"/>
                  </a:lnTo>
                  <a:lnTo>
                    <a:pt x="3053" y="4348"/>
                  </a:lnTo>
                  <a:lnTo>
                    <a:pt x="16975" y="4348"/>
                  </a:lnTo>
                  <a:lnTo>
                    <a:pt x="17048" y="4324"/>
                  </a:lnTo>
                  <a:lnTo>
                    <a:pt x="17146" y="4299"/>
                  </a:lnTo>
                  <a:lnTo>
                    <a:pt x="17219" y="4275"/>
                  </a:lnTo>
                  <a:lnTo>
                    <a:pt x="17292" y="4226"/>
                  </a:lnTo>
                  <a:lnTo>
                    <a:pt x="17439" y="4055"/>
                  </a:lnTo>
                  <a:lnTo>
                    <a:pt x="17561" y="3884"/>
                  </a:lnTo>
                  <a:lnTo>
                    <a:pt x="17854" y="3469"/>
                  </a:lnTo>
                  <a:lnTo>
                    <a:pt x="18122" y="3005"/>
                  </a:lnTo>
                  <a:lnTo>
                    <a:pt x="18391" y="2516"/>
                  </a:lnTo>
                  <a:lnTo>
                    <a:pt x="18684" y="2028"/>
                  </a:lnTo>
                  <a:lnTo>
                    <a:pt x="19002" y="1491"/>
                  </a:lnTo>
                  <a:lnTo>
                    <a:pt x="19173" y="1246"/>
                  </a:lnTo>
                  <a:lnTo>
                    <a:pt x="19319" y="1051"/>
                  </a:lnTo>
                  <a:lnTo>
                    <a:pt x="19466" y="905"/>
                  </a:lnTo>
                  <a:lnTo>
                    <a:pt x="19539" y="880"/>
                  </a:lnTo>
                  <a:lnTo>
                    <a:pt x="19588" y="856"/>
                  </a:lnTo>
                  <a:lnTo>
                    <a:pt x="19661" y="856"/>
                  </a:lnTo>
                  <a:lnTo>
                    <a:pt x="19759" y="831"/>
                  </a:lnTo>
                  <a:lnTo>
                    <a:pt x="19832" y="782"/>
                  </a:lnTo>
                  <a:lnTo>
                    <a:pt x="19905" y="734"/>
                  </a:lnTo>
                  <a:lnTo>
                    <a:pt x="19954" y="660"/>
                  </a:lnTo>
                  <a:lnTo>
                    <a:pt x="19979" y="587"/>
                  </a:lnTo>
                  <a:lnTo>
                    <a:pt x="20003" y="514"/>
                  </a:lnTo>
                  <a:lnTo>
                    <a:pt x="20027" y="441"/>
                  </a:lnTo>
                  <a:lnTo>
                    <a:pt x="20003" y="343"/>
                  </a:lnTo>
                  <a:lnTo>
                    <a:pt x="19979" y="270"/>
                  </a:lnTo>
                  <a:lnTo>
                    <a:pt x="19954" y="196"/>
                  </a:lnTo>
                  <a:lnTo>
                    <a:pt x="19881" y="123"/>
                  </a:lnTo>
                  <a:lnTo>
                    <a:pt x="19832" y="74"/>
                  </a:lnTo>
                  <a:lnTo>
                    <a:pt x="19759" y="25"/>
                  </a:lnTo>
                  <a:lnTo>
                    <a:pt x="1966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5" name="Google Shape;4305;p39"/>
            <p:cNvSpPr/>
            <p:nvPr/>
          </p:nvSpPr>
          <p:spPr>
            <a:xfrm>
              <a:off x="3282450" y="5160575"/>
              <a:ext cx="412750" cy="140475"/>
            </a:xfrm>
            <a:custGeom>
              <a:avLst/>
              <a:gdLst/>
              <a:ahLst/>
              <a:cxnLst/>
              <a:rect l="l" t="t" r="r" b="b"/>
              <a:pathLst>
                <a:path w="16510" h="5619" extrusionOk="0">
                  <a:moveTo>
                    <a:pt x="8475" y="1"/>
                  </a:moveTo>
                  <a:lnTo>
                    <a:pt x="8157" y="50"/>
                  </a:lnTo>
                  <a:lnTo>
                    <a:pt x="7840" y="99"/>
                  </a:lnTo>
                  <a:lnTo>
                    <a:pt x="7522" y="172"/>
                  </a:lnTo>
                  <a:lnTo>
                    <a:pt x="7229" y="270"/>
                  </a:lnTo>
                  <a:lnTo>
                    <a:pt x="6936" y="367"/>
                  </a:lnTo>
                  <a:lnTo>
                    <a:pt x="6643" y="514"/>
                  </a:lnTo>
                  <a:lnTo>
                    <a:pt x="6374" y="660"/>
                  </a:lnTo>
                  <a:lnTo>
                    <a:pt x="6106" y="807"/>
                  </a:lnTo>
                  <a:lnTo>
                    <a:pt x="5862" y="1002"/>
                  </a:lnTo>
                  <a:lnTo>
                    <a:pt x="5617" y="1173"/>
                  </a:lnTo>
                  <a:lnTo>
                    <a:pt x="5398" y="1393"/>
                  </a:lnTo>
                  <a:lnTo>
                    <a:pt x="5202" y="1613"/>
                  </a:lnTo>
                  <a:lnTo>
                    <a:pt x="5007" y="1857"/>
                  </a:lnTo>
                  <a:lnTo>
                    <a:pt x="4811" y="2101"/>
                  </a:lnTo>
                  <a:lnTo>
                    <a:pt x="4640" y="2370"/>
                  </a:lnTo>
                  <a:lnTo>
                    <a:pt x="4372" y="2272"/>
                  </a:lnTo>
                  <a:lnTo>
                    <a:pt x="4103" y="2223"/>
                  </a:lnTo>
                  <a:lnTo>
                    <a:pt x="3834" y="2199"/>
                  </a:lnTo>
                  <a:lnTo>
                    <a:pt x="3541" y="2175"/>
                  </a:lnTo>
                  <a:lnTo>
                    <a:pt x="3199" y="2199"/>
                  </a:lnTo>
                  <a:lnTo>
                    <a:pt x="2858" y="2248"/>
                  </a:lnTo>
                  <a:lnTo>
                    <a:pt x="2516" y="2345"/>
                  </a:lnTo>
                  <a:lnTo>
                    <a:pt x="2198" y="2443"/>
                  </a:lnTo>
                  <a:lnTo>
                    <a:pt x="1881" y="2590"/>
                  </a:lnTo>
                  <a:lnTo>
                    <a:pt x="1588" y="2761"/>
                  </a:lnTo>
                  <a:lnTo>
                    <a:pt x="1319" y="2956"/>
                  </a:lnTo>
                  <a:lnTo>
                    <a:pt x="1075" y="3176"/>
                  </a:lnTo>
                  <a:lnTo>
                    <a:pt x="855" y="3420"/>
                  </a:lnTo>
                  <a:lnTo>
                    <a:pt x="635" y="3689"/>
                  </a:lnTo>
                  <a:lnTo>
                    <a:pt x="464" y="3982"/>
                  </a:lnTo>
                  <a:lnTo>
                    <a:pt x="318" y="4275"/>
                  </a:lnTo>
                  <a:lnTo>
                    <a:pt x="195" y="4592"/>
                  </a:lnTo>
                  <a:lnTo>
                    <a:pt x="98" y="4910"/>
                  </a:lnTo>
                  <a:lnTo>
                    <a:pt x="24" y="5252"/>
                  </a:lnTo>
                  <a:lnTo>
                    <a:pt x="0" y="5618"/>
                  </a:lnTo>
                  <a:lnTo>
                    <a:pt x="16510" y="5618"/>
                  </a:lnTo>
                  <a:lnTo>
                    <a:pt x="16437" y="5423"/>
                  </a:lnTo>
                  <a:lnTo>
                    <a:pt x="16339" y="5252"/>
                  </a:lnTo>
                  <a:lnTo>
                    <a:pt x="16119" y="4934"/>
                  </a:lnTo>
                  <a:lnTo>
                    <a:pt x="15851" y="4641"/>
                  </a:lnTo>
                  <a:lnTo>
                    <a:pt x="15533" y="4397"/>
                  </a:lnTo>
                  <a:lnTo>
                    <a:pt x="15362" y="4299"/>
                  </a:lnTo>
                  <a:lnTo>
                    <a:pt x="15191" y="4202"/>
                  </a:lnTo>
                  <a:lnTo>
                    <a:pt x="15020" y="4104"/>
                  </a:lnTo>
                  <a:lnTo>
                    <a:pt x="14825" y="4055"/>
                  </a:lnTo>
                  <a:lnTo>
                    <a:pt x="14629" y="3982"/>
                  </a:lnTo>
                  <a:lnTo>
                    <a:pt x="14434" y="3957"/>
                  </a:lnTo>
                  <a:lnTo>
                    <a:pt x="14214" y="3933"/>
                  </a:lnTo>
                  <a:lnTo>
                    <a:pt x="14019" y="3909"/>
                  </a:lnTo>
                  <a:lnTo>
                    <a:pt x="13775" y="3933"/>
                  </a:lnTo>
                  <a:lnTo>
                    <a:pt x="13555" y="3957"/>
                  </a:lnTo>
                  <a:lnTo>
                    <a:pt x="13457" y="3542"/>
                  </a:lnTo>
                  <a:lnTo>
                    <a:pt x="13335" y="3151"/>
                  </a:lnTo>
                  <a:lnTo>
                    <a:pt x="13164" y="2761"/>
                  </a:lnTo>
                  <a:lnTo>
                    <a:pt x="12969" y="2394"/>
                  </a:lnTo>
                  <a:lnTo>
                    <a:pt x="12749" y="2052"/>
                  </a:lnTo>
                  <a:lnTo>
                    <a:pt x="12505" y="1710"/>
                  </a:lnTo>
                  <a:lnTo>
                    <a:pt x="12212" y="1417"/>
                  </a:lnTo>
                  <a:lnTo>
                    <a:pt x="11918" y="1124"/>
                  </a:lnTo>
                  <a:lnTo>
                    <a:pt x="11577" y="880"/>
                  </a:lnTo>
                  <a:lnTo>
                    <a:pt x="11235" y="660"/>
                  </a:lnTo>
                  <a:lnTo>
                    <a:pt x="10868" y="465"/>
                  </a:lnTo>
                  <a:lnTo>
                    <a:pt x="10477" y="294"/>
                  </a:lnTo>
                  <a:lnTo>
                    <a:pt x="10087" y="172"/>
                  </a:lnTo>
                  <a:lnTo>
                    <a:pt x="9672" y="74"/>
                  </a:lnTo>
                  <a:lnTo>
                    <a:pt x="9232" y="25"/>
                  </a:lnTo>
                  <a:lnTo>
                    <a:pt x="879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6" name="Google Shape;4306;p39"/>
            <p:cNvSpPr/>
            <p:nvPr/>
          </p:nvSpPr>
          <p:spPr>
            <a:xfrm>
              <a:off x="3473550" y="5012225"/>
              <a:ext cx="30550" cy="129450"/>
            </a:xfrm>
            <a:custGeom>
              <a:avLst/>
              <a:gdLst/>
              <a:ahLst/>
              <a:cxnLst/>
              <a:rect l="l" t="t" r="r" b="b"/>
              <a:pathLst>
                <a:path w="1222" h="5178" extrusionOk="0">
                  <a:moveTo>
                    <a:pt x="953" y="0"/>
                  </a:moveTo>
                  <a:lnTo>
                    <a:pt x="831" y="24"/>
                  </a:lnTo>
                  <a:lnTo>
                    <a:pt x="758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35" y="464"/>
                  </a:lnTo>
                  <a:lnTo>
                    <a:pt x="587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3" y="1246"/>
                  </a:lnTo>
                  <a:lnTo>
                    <a:pt x="74" y="1368"/>
                  </a:lnTo>
                  <a:lnTo>
                    <a:pt x="25" y="1490"/>
                  </a:lnTo>
                  <a:lnTo>
                    <a:pt x="0" y="1636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4" y="2271"/>
                  </a:lnTo>
                  <a:lnTo>
                    <a:pt x="123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6"/>
                  </a:lnTo>
                  <a:lnTo>
                    <a:pt x="587" y="3029"/>
                  </a:lnTo>
                  <a:lnTo>
                    <a:pt x="635" y="3175"/>
                  </a:lnTo>
                  <a:lnTo>
                    <a:pt x="660" y="3346"/>
                  </a:lnTo>
                  <a:lnTo>
                    <a:pt x="635" y="3541"/>
                  </a:lnTo>
                  <a:lnTo>
                    <a:pt x="587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3" y="4299"/>
                  </a:lnTo>
                  <a:lnTo>
                    <a:pt x="74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0" y="5007"/>
                  </a:lnTo>
                  <a:lnTo>
                    <a:pt x="74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09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2" y="3517"/>
                  </a:lnTo>
                  <a:lnTo>
                    <a:pt x="1222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60"/>
                  </a:lnTo>
                  <a:lnTo>
                    <a:pt x="953" y="2564"/>
                  </a:lnTo>
                  <a:lnTo>
                    <a:pt x="831" y="2394"/>
                  </a:lnTo>
                  <a:lnTo>
                    <a:pt x="709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09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22" y="293"/>
                  </a:lnTo>
                  <a:lnTo>
                    <a:pt x="1222" y="171"/>
                  </a:lnTo>
                  <a:lnTo>
                    <a:pt x="1148" y="98"/>
                  </a:lnTo>
                  <a:lnTo>
                    <a:pt x="1051" y="24"/>
                  </a:lnTo>
                  <a:lnTo>
                    <a:pt x="95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7" name="Google Shape;4307;p39"/>
            <p:cNvSpPr/>
            <p:nvPr/>
          </p:nvSpPr>
          <p:spPr>
            <a:xfrm>
              <a:off x="3429575" y="5012225"/>
              <a:ext cx="31175" cy="129450"/>
            </a:xfrm>
            <a:custGeom>
              <a:avLst/>
              <a:gdLst/>
              <a:ahLst/>
              <a:cxnLst/>
              <a:rect l="l" t="t" r="r" b="b"/>
              <a:pathLst>
                <a:path w="1247" h="5178" extrusionOk="0">
                  <a:moveTo>
                    <a:pt x="953" y="0"/>
                  </a:moveTo>
                  <a:lnTo>
                    <a:pt x="856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2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70" y="1026"/>
                  </a:lnTo>
                  <a:lnTo>
                    <a:pt x="148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36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71"/>
                  </a:lnTo>
                  <a:lnTo>
                    <a:pt x="148" y="2394"/>
                  </a:lnTo>
                  <a:lnTo>
                    <a:pt x="270" y="2613"/>
                  </a:lnTo>
                  <a:lnTo>
                    <a:pt x="416" y="2784"/>
                  </a:lnTo>
                  <a:lnTo>
                    <a:pt x="514" y="2906"/>
                  </a:lnTo>
                  <a:lnTo>
                    <a:pt x="612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1"/>
                  </a:lnTo>
                  <a:lnTo>
                    <a:pt x="612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70" y="4103"/>
                  </a:lnTo>
                  <a:lnTo>
                    <a:pt x="148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4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8" y="3688"/>
                  </a:lnTo>
                  <a:lnTo>
                    <a:pt x="1222" y="3517"/>
                  </a:lnTo>
                  <a:lnTo>
                    <a:pt x="1247" y="3346"/>
                  </a:lnTo>
                  <a:lnTo>
                    <a:pt x="1222" y="3175"/>
                  </a:lnTo>
                  <a:lnTo>
                    <a:pt x="1198" y="3029"/>
                  </a:lnTo>
                  <a:lnTo>
                    <a:pt x="1149" y="2882"/>
                  </a:lnTo>
                  <a:lnTo>
                    <a:pt x="1100" y="2760"/>
                  </a:lnTo>
                  <a:lnTo>
                    <a:pt x="978" y="2564"/>
                  </a:lnTo>
                  <a:lnTo>
                    <a:pt x="831" y="2394"/>
                  </a:lnTo>
                  <a:lnTo>
                    <a:pt x="734" y="2271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6"/>
                  </a:lnTo>
                  <a:lnTo>
                    <a:pt x="636" y="1490"/>
                  </a:lnTo>
                  <a:lnTo>
                    <a:pt x="734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8" y="611"/>
                  </a:lnTo>
                  <a:lnTo>
                    <a:pt x="1222" y="464"/>
                  </a:lnTo>
                  <a:lnTo>
                    <a:pt x="1247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6" y="24"/>
                  </a:lnTo>
                  <a:lnTo>
                    <a:pt x="95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8" name="Google Shape;4308;p39"/>
            <p:cNvSpPr/>
            <p:nvPr/>
          </p:nvSpPr>
          <p:spPr>
            <a:xfrm>
              <a:off x="3516900" y="5012225"/>
              <a:ext cx="31175" cy="129450"/>
            </a:xfrm>
            <a:custGeom>
              <a:avLst/>
              <a:gdLst/>
              <a:ahLst/>
              <a:cxnLst/>
              <a:rect l="l" t="t" r="r" b="b"/>
              <a:pathLst>
                <a:path w="1247" h="5178" extrusionOk="0">
                  <a:moveTo>
                    <a:pt x="953" y="0"/>
                  </a:moveTo>
                  <a:lnTo>
                    <a:pt x="855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3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36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71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3" y="2906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1"/>
                  </a:lnTo>
                  <a:lnTo>
                    <a:pt x="611" y="3688"/>
                  </a:lnTo>
                  <a:lnTo>
                    <a:pt x="513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4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099" y="3932"/>
                  </a:lnTo>
                  <a:lnTo>
                    <a:pt x="1173" y="3810"/>
                  </a:lnTo>
                  <a:lnTo>
                    <a:pt x="1197" y="3688"/>
                  </a:lnTo>
                  <a:lnTo>
                    <a:pt x="1246" y="3517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197" y="3029"/>
                  </a:lnTo>
                  <a:lnTo>
                    <a:pt x="1173" y="2882"/>
                  </a:lnTo>
                  <a:lnTo>
                    <a:pt x="1099" y="2760"/>
                  </a:lnTo>
                  <a:lnTo>
                    <a:pt x="977" y="2564"/>
                  </a:lnTo>
                  <a:lnTo>
                    <a:pt x="831" y="2394"/>
                  </a:lnTo>
                  <a:lnTo>
                    <a:pt x="733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099" y="879"/>
                  </a:lnTo>
                  <a:lnTo>
                    <a:pt x="1173" y="757"/>
                  </a:lnTo>
                  <a:lnTo>
                    <a:pt x="1197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73" y="98"/>
                  </a:lnTo>
                  <a:lnTo>
                    <a:pt x="1075" y="24"/>
                  </a:lnTo>
                  <a:lnTo>
                    <a:pt x="95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09" name="Google Shape;4309;p39"/>
          <p:cNvGrpSpPr/>
          <p:nvPr/>
        </p:nvGrpSpPr>
        <p:grpSpPr>
          <a:xfrm>
            <a:off x="3757789" y="4642933"/>
            <a:ext cx="290722" cy="264231"/>
            <a:chOff x="4562200" y="4968250"/>
            <a:chExt cx="549550" cy="499475"/>
          </a:xfrm>
          <a:solidFill>
            <a:srgbClr val="28209A"/>
          </a:solidFill>
        </p:grpSpPr>
        <p:sp>
          <p:nvSpPr>
            <p:cNvPr id="4310" name="Google Shape;4310;p39"/>
            <p:cNvSpPr/>
            <p:nvPr/>
          </p:nvSpPr>
          <p:spPr>
            <a:xfrm>
              <a:off x="4842450" y="5242400"/>
              <a:ext cx="213125" cy="225325"/>
            </a:xfrm>
            <a:custGeom>
              <a:avLst/>
              <a:gdLst/>
              <a:ahLst/>
              <a:cxnLst/>
              <a:rect l="l" t="t" r="r" b="b"/>
              <a:pathLst>
                <a:path w="8525" h="9013" extrusionOk="0">
                  <a:moveTo>
                    <a:pt x="8524" y="1"/>
                  </a:moveTo>
                  <a:lnTo>
                    <a:pt x="2272" y="3542"/>
                  </a:lnTo>
                  <a:lnTo>
                    <a:pt x="2150" y="3591"/>
                  </a:lnTo>
                  <a:lnTo>
                    <a:pt x="2028" y="3615"/>
                  </a:lnTo>
                  <a:lnTo>
                    <a:pt x="1906" y="3591"/>
                  </a:lnTo>
                  <a:lnTo>
                    <a:pt x="1808" y="3566"/>
                  </a:lnTo>
                  <a:lnTo>
                    <a:pt x="1735" y="3517"/>
                  </a:lnTo>
                  <a:lnTo>
                    <a:pt x="1662" y="3444"/>
                  </a:lnTo>
                  <a:lnTo>
                    <a:pt x="1588" y="3371"/>
                  </a:lnTo>
                  <a:lnTo>
                    <a:pt x="1" y="440"/>
                  </a:lnTo>
                  <a:lnTo>
                    <a:pt x="1" y="9013"/>
                  </a:lnTo>
                  <a:lnTo>
                    <a:pt x="8524" y="4104"/>
                  </a:lnTo>
                  <a:lnTo>
                    <a:pt x="852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1" name="Google Shape;4311;p39"/>
            <p:cNvSpPr/>
            <p:nvPr/>
          </p:nvSpPr>
          <p:spPr>
            <a:xfrm>
              <a:off x="4617775" y="5241800"/>
              <a:ext cx="212500" cy="225925"/>
            </a:xfrm>
            <a:custGeom>
              <a:avLst/>
              <a:gdLst/>
              <a:ahLst/>
              <a:cxnLst/>
              <a:rect l="l" t="t" r="r" b="b"/>
              <a:pathLst>
                <a:path w="8500" h="9037" extrusionOk="0">
                  <a:moveTo>
                    <a:pt x="0" y="0"/>
                  </a:moveTo>
                  <a:lnTo>
                    <a:pt x="0" y="4128"/>
                  </a:lnTo>
                  <a:lnTo>
                    <a:pt x="8499" y="9037"/>
                  </a:lnTo>
                  <a:lnTo>
                    <a:pt x="8499" y="586"/>
                  </a:lnTo>
                  <a:lnTo>
                    <a:pt x="6961" y="3395"/>
                  </a:lnTo>
                  <a:lnTo>
                    <a:pt x="6887" y="3468"/>
                  </a:lnTo>
                  <a:lnTo>
                    <a:pt x="6814" y="3541"/>
                  </a:lnTo>
                  <a:lnTo>
                    <a:pt x="6741" y="3590"/>
                  </a:lnTo>
                  <a:lnTo>
                    <a:pt x="6643" y="3615"/>
                  </a:lnTo>
                  <a:lnTo>
                    <a:pt x="6521" y="3639"/>
                  </a:lnTo>
                  <a:lnTo>
                    <a:pt x="6399" y="3615"/>
                  </a:lnTo>
                  <a:lnTo>
                    <a:pt x="6277" y="356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2" name="Google Shape;4312;p39"/>
            <p:cNvSpPr/>
            <p:nvPr/>
          </p:nvSpPr>
          <p:spPr>
            <a:xfrm>
              <a:off x="4631200" y="4968250"/>
              <a:ext cx="411550" cy="236325"/>
            </a:xfrm>
            <a:custGeom>
              <a:avLst/>
              <a:gdLst/>
              <a:ahLst/>
              <a:cxnLst/>
              <a:rect l="l" t="t" r="r" b="b"/>
              <a:pathLst>
                <a:path w="16462" h="9453" extrusionOk="0">
                  <a:moveTo>
                    <a:pt x="8182" y="1"/>
                  </a:moveTo>
                  <a:lnTo>
                    <a:pt x="0" y="4763"/>
                  </a:lnTo>
                  <a:lnTo>
                    <a:pt x="8231" y="9452"/>
                  </a:lnTo>
                  <a:lnTo>
                    <a:pt x="16462" y="4763"/>
                  </a:lnTo>
                  <a:lnTo>
                    <a:pt x="818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3" name="Google Shape;4313;p39"/>
            <p:cNvSpPr/>
            <p:nvPr/>
          </p:nvSpPr>
          <p:spPr>
            <a:xfrm>
              <a:off x="4562200" y="5094025"/>
              <a:ext cx="274800" cy="226550"/>
            </a:xfrm>
            <a:custGeom>
              <a:avLst/>
              <a:gdLst/>
              <a:ahLst/>
              <a:cxnLst/>
              <a:rect l="l" t="t" r="r" b="b"/>
              <a:pathLst>
                <a:path w="10992" h="9062" extrusionOk="0">
                  <a:moveTo>
                    <a:pt x="2248" y="1"/>
                  </a:moveTo>
                  <a:lnTo>
                    <a:pt x="1" y="4079"/>
                  </a:lnTo>
                  <a:lnTo>
                    <a:pt x="8744" y="9062"/>
                  </a:lnTo>
                  <a:lnTo>
                    <a:pt x="10991" y="4983"/>
                  </a:lnTo>
                  <a:lnTo>
                    <a:pt x="224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4" name="Google Shape;4314;p39"/>
            <p:cNvSpPr/>
            <p:nvPr/>
          </p:nvSpPr>
          <p:spPr>
            <a:xfrm>
              <a:off x="4836975" y="5094025"/>
              <a:ext cx="274775" cy="226550"/>
            </a:xfrm>
            <a:custGeom>
              <a:avLst/>
              <a:gdLst/>
              <a:ahLst/>
              <a:cxnLst/>
              <a:rect l="l" t="t" r="r" b="b"/>
              <a:pathLst>
                <a:path w="10991" h="9062" extrusionOk="0">
                  <a:moveTo>
                    <a:pt x="8743" y="1"/>
                  </a:moveTo>
                  <a:lnTo>
                    <a:pt x="0" y="4983"/>
                  </a:lnTo>
                  <a:lnTo>
                    <a:pt x="2247" y="9062"/>
                  </a:lnTo>
                  <a:lnTo>
                    <a:pt x="10990" y="4079"/>
                  </a:lnTo>
                  <a:lnTo>
                    <a:pt x="874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15" name="Google Shape;4315;p39"/>
          <p:cNvGrpSpPr/>
          <p:nvPr/>
        </p:nvGrpSpPr>
        <p:grpSpPr>
          <a:xfrm>
            <a:off x="3264717" y="4648987"/>
            <a:ext cx="201556" cy="234183"/>
            <a:chOff x="3972400" y="4996350"/>
            <a:chExt cx="381000" cy="442675"/>
          </a:xfrm>
          <a:solidFill>
            <a:srgbClr val="28209A"/>
          </a:solidFill>
        </p:grpSpPr>
        <p:sp>
          <p:nvSpPr>
            <p:cNvPr id="4316" name="Google Shape;4316;p39"/>
            <p:cNvSpPr/>
            <p:nvPr/>
          </p:nvSpPr>
          <p:spPr>
            <a:xfrm>
              <a:off x="4157400" y="4996350"/>
              <a:ext cx="86725" cy="103200"/>
            </a:xfrm>
            <a:custGeom>
              <a:avLst/>
              <a:gdLst/>
              <a:ahLst/>
              <a:cxnLst/>
              <a:rect l="l" t="t" r="r" b="b"/>
              <a:pathLst>
                <a:path w="3469" h="4128" extrusionOk="0">
                  <a:moveTo>
                    <a:pt x="3395" y="0"/>
                  </a:moveTo>
                  <a:lnTo>
                    <a:pt x="3029" y="98"/>
                  </a:lnTo>
                  <a:lnTo>
                    <a:pt x="2638" y="195"/>
                  </a:lnTo>
                  <a:lnTo>
                    <a:pt x="2149" y="342"/>
                  </a:lnTo>
                  <a:lnTo>
                    <a:pt x="1661" y="537"/>
                  </a:lnTo>
                  <a:lnTo>
                    <a:pt x="1392" y="659"/>
                  </a:lnTo>
                  <a:lnTo>
                    <a:pt x="1148" y="806"/>
                  </a:lnTo>
                  <a:lnTo>
                    <a:pt x="904" y="953"/>
                  </a:lnTo>
                  <a:lnTo>
                    <a:pt x="684" y="1124"/>
                  </a:lnTo>
                  <a:lnTo>
                    <a:pt x="489" y="1319"/>
                  </a:lnTo>
                  <a:lnTo>
                    <a:pt x="318" y="1514"/>
                  </a:lnTo>
                  <a:lnTo>
                    <a:pt x="196" y="1710"/>
                  </a:lnTo>
                  <a:lnTo>
                    <a:pt x="98" y="1929"/>
                  </a:lnTo>
                  <a:lnTo>
                    <a:pt x="49" y="2149"/>
                  </a:lnTo>
                  <a:lnTo>
                    <a:pt x="0" y="2369"/>
                  </a:lnTo>
                  <a:lnTo>
                    <a:pt x="0" y="2589"/>
                  </a:lnTo>
                  <a:lnTo>
                    <a:pt x="25" y="2784"/>
                  </a:lnTo>
                  <a:lnTo>
                    <a:pt x="49" y="2980"/>
                  </a:lnTo>
                  <a:lnTo>
                    <a:pt x="98" y="3175"/>
                  </a:lnTo>
                  <a:lnTo>
                    <a:pt x="220" y="3517"/>
                  </a:lnTo>
                  <a:lnTo>
                    <a:pt x="342" y="3786"/>
                  </a:lnTo>
                  <a:lnTo>
                    <a:pt x="489" y="4030"/>
                  </a:lnTo>
                  <a:lnTo>
                    <a:pt x="757" y="4079"/>
                  </a:lnTo>
                  <a:lnTo>
                    <a:pt x="1050" y="4103"/>
                  </a:lnTo>
                  <a:lnTo>
                    <a:pt x="1392" y="4128"/>
                  </a:lnTo>
                  <a:lnTo>
                    <a:pt x="1588" y="4103"/>
                  </a:lnTo>
                  <a:lnTo>
                    <a:pt x="1808" y="4079"/>
                  </a:lnTo>
                  <a:lnTo>
                    <a:pt x="2003" y="4030"/>
                  </a:lnTo>
                  <a:lnTo>
                    <a:pt x="2198" y="3957"/>
                  </a:lnTo>
                  <a:lnTo>
                    <a:pt x="2394" y="3859"/>
                  </a:lnTo>
                  <a:lnTo>
                    <a:pt x="2589" y="3737"/>
                  </a:lnTo>
                  <a:lnTo>
                    <a:pt x="2760" y="3590"/>
                  </a:lnTo>
                  <a:lnTo>
                    <a:pt x="2931" y="3395"/>
                  </a:lnTo>
                  <a:lnTo>
                    <a:pt x="3053" y="3175"/>
                  </a:lnTo>
                  <a:lnTo>
                    <a:pt x="3175" y="2931"/>
                  </a:lnTo>
                  <a:lnTo>
                    <a:pt x="3273" y="2662"/>
                  </a:lnTo>
                  <a:lnTo>
                    <a:pt x="3346" y="2394"/>
                  </a:lnTo>
                  <a:lnTo>
                    <a:pt x="3395" y="2125"/>
                  </a:lnTo>
                  <a:lnTo>
                    <a:pt x="3419" y="1832"/>
                  </a:lnTo>
                  <a:lnTo>
                    <a:pt x="3468" y="1294"/>
                  </a:lnTo>
                  <a:lnTo>
                    <a:pt x="3468" y="782"/>
                  </a:lnTo>
                  <a:lnTo>
                    <a:pt x="3444" y="391"/>
                  </a:lnTo>
                  <a:lnTo>
                    <a:pt x="339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7" name="Google Shape;4317;p39"/>
            <p:cNvSpPr/>
            <p:nvPr/>
          </p:nvSpPr>
          <p:spPr>
            <a:xfrm>
              <a:off x="3972400" y="5048250"/>
              <a:ext cx="381000" cy="390775"/>
            </a:xfrm>
            <a:custGeom>
              <a:avLst/>
              <a:gdLst/>
              <a:ahLst/>
              <a:cxnLst/>
              <a:rect l="l" t="t" r="r" b="b"/>
              <a:pathLst>
                <a:path w="15240" h="15631" extrusionOk="0">
                  <a:moveTo>
                    <a:pt x="4689" y="3810"/>
                  </a:moveTo>
                  <a:lnTo>
                    <a:pt x="4787" y="3834"/>
                  </a:lnTo>
                  <a:lnTo>
                    <a:pt x="4860" y="3908"/>
                  </a:lnTo>
                  <a:lnTo>
                    <a:pt x="4885" y="4005"/>
                  </a:lnTo>
                  <a:lnTo>
                    <a:pt x="4885" y="4103"/>
                  </a:lnTo>
                  <a:lnTo>
                    <a:pt x="4836" y="4176"/>
                  </a:lnTo>
                  <a:lnTo>
                    <a:pt x="4787" y="4250"/>
                  </a:lnTo>
                  <a:lnTo>
                    <a:pt x="4689" y="4298"/>
                  </a:lnTo>
                  <a:lnTo>
                    <a:pt x="4421" y="4347"/>
                  </a:lnTo>
                  <a:lnTo>
                    <a:pt x="4176" y="4421"/>
                  </a:lnTo>
                  <a:lnTo>
                    <a:pt x="3957" y="4518"/>
                  </a:lnTo>
                  <a:lnTo>
                    <a:pt x="3737" y="4640"/>
                  </a:lnTo>
                  <a:lnTo>
                    <a:pt x="3566" y="4787"/>
                  </a:lnTo>
                  <a:lnTo>
                    <a:pt x="3395" y="4933"/>
                  </a:lnTo>
                  <a:lnTo>
                    <a:pt x="3248" y="5080"/>
                  </a:lnTo>
                  <a:lnTo>
                    <a:pt x="3102" y="5251"/>
                  </a:lnTo>
                  <a:lnTo>
                    <a:pt x="3004" y="5422"/>
                  </a:lnTo>
                  <a:lnTo>
                    <a:pt x="2882" y="5617"/>
                  </a:lnTo>
                  <a:lnTo>
                    <a:pt x="2735" y="5984"/>
                  </a:lnTo>
                  <a:lnTo>
                    <a:pt x="2613" y="6374"/>
                  </a:lnTo>
                  <a:lnTo>
                    <a:pt x="2516" y="6765"/>
                  </a:lnTo>
                  <a:lnTo>
                    <a:pt x="2491" y="6838"/>
                  </a:lnTo>
                  <a:lnTo>
                    <a:pt x="2442" y="6912"/>
                  </a:lnTo>
                  <a:lnTo>
                    <a:pt x="2369" y="6936"/>
                  </a:lnTo>
                  <a:lnTo>
                    <a:pt x="2296" y="6961"/>
                  </a:lnTo>
                  <a:lnTo>
                    <a:pt x="2247" y="6961"/>
                  </a:lnTo>
                  <a:lnTo>
                    <a:pt x="2149" y="6912"/>
                  </a:lnTo>
                  <a:lnTo>
                    <a:pt x="2076" y="6863"/>
                  </a:lnTo>
                  <a:lnTo>
                    <a:pt x="2052" y="6765"/>
                  </a:lnTo>
                  <a:lnTo>
                    <a:pt x="2052" y="6668"/>
                  </a:lnTo>
                  <a:lnTo>
                    <a:pt x="2100" y="6374"/>
                  </a:lnTo>
                  <a:lnTo>
                    <a:pt x="2174" y="6106"/>
                  </a:lnTo>
                  <a:lnTo>
                    <a:pt x="2271" y="5837"/>
                  </a:lnTo>
                  <a:lnTo>
                    <a:pt x="2369" y="5593"/>
                  </a:lnTo>
                  <a:lnTo>
                    <a:pt x="2491" y="5349"/>
                  </a:lnTo>
                  <a:lnTo>
                    <a:pt x="2613" y="5129"/>
                  </a:lnTo>
                  <a:lnTo>
                    <a:pt x="2760" y="4933"/>
                  </a:lnTo>
                  <a:lnTo>
                    <a:pt x="2906" y="4738"/>
                  </a:lnTo>
                  <a:lnTo>
                    <a:pt x="3077" y="4567"/>
                  </a:lnTo>
                  <a:lnTo>
                    <a:pt x="3248" y="4396"/>
                  </a:lnTo>
                  <a:lnTo>
                    <a:pt x="3444" y="4250"/>
                  </a:lnTo>
                  <a:lnTo>
                    <a:pt x="3663" y="4128"/>
                  </a:lnTo>
                  <a:lnTo>
                    <a:pt x="3883" y="4030"/>
                  </a:lnTo>
                  <a:lnTo>
                    <a:pt x="4103" y="3932"/>
                  </a:lnTo>
                  <a:lnTo>
                    <a:pt x="4347" y="3859"/>
                  </a:lnTo>
                  <a:lnTo>
                    <a:pt x="4616" y="3810"/>
                  </a:lnTo>
                  <a:close/>
                  <a:moveTo>
                    <a:pt x="6374" y="0"/>
                  </a:moveTo>
                  <a:lnTo>
                    <a:pt x="6008" y="293"/>
                  </a:lnTo>
                  <a:lnTo>
                    <a:pt x="6301" y="953"/>
                  </a:lnTo>
                  <a:lnTo>
                    <a:pt x="7083" y="2687"/>
                  </a:lnTo>
                  <a:lnTo>
                    <a:pt x="6619" y="2662"/>
                  </a:lnTo>
                  <a:lnTo>
                    <a:pt x="6179" y="2638"/>
                  </a:lnTo>
                  <a:lnTo>
                    <a:pt x="5373" y="2516"/>
                  </a:lnTo>
                  <a:lnTo>
                    <a:pt x="4592" y="2516"/>
                  </a:lnTo>
                  <a:lnTo>
                    <a:pt x="4421" y="2540"/>
                  </a:lnTo>
                  <a:lnTo>
                    <a:pt x="4225" y="2589"/>
                  </a:lnTo>
                  <a:lnTo>
                    <a:pt x="4030" y="2662"/>
                  </a:lnTo>
                  <a:lnTo>
                    <a:pt x="3834" y="2735"/>
                  </a:lnTo>
                  <a:lnTo>
                    <a:pt x="3419" y="2955"/>
                  </a:lnTo>
                  <a:lnTo>
                    <a:pt x="3004" y="3175"/>
                  </a:lnTo>
                  <a:lnTo>
                    <a:pt x="2638" y="3444"/>
                  </a:lnTo>
                  <a:lnTo>
                    <a:pt x="2271" y="3712"/>
                  </a:lnTo>
                  <a:lnTo>
                    <a:pt x="1929" y="4030"/>
                  </a:lnTo>
                  <a:lnTo>
                    <a:pt x="1612" y="4347"/>
                  </a:lnTo>
                  <a:lnTo>
                    <a:pt x="1319" y="4689"/>
                  </a:lnTo>
                  <a:lnTo>
                    <a:pt x="1075" y="5056"/>
                  </a:lnTo>
                  <a:lnTo>
                    <a:pt x="830" y="5446"/>
                  </a:lnTo>
                  <a:lnTo>
                    <a:pt x="611" y="5862"/>
                  </a:lnTo>
                  <a:lnTo>
                    <a:pt x="440" y="6301"/>
                  </a:lnTo>
                  <a:lnTo>
                    <a:pt x="293" y="6741"/>
                  </a:lnTo>
                  <a:lnTo>
                    <a:pt x="171" y="7205"/>
                  </a:lnTo>
                  <a:lnTo>
                    <a:pt x="73" y="7693"/>
                  </a:lnTo>
                  <a:lnTo>
                    <a:pt x="24" y="8206"/>
                  </a:lnTo>
                  <a:lnTo>
                    <a:pt x="0" y="8719"/>
                  </a:lnTo>
                  <a:lnTo>
                    <a:pt x="24" y="9256"/>
                  </a:lnTo>
                  <a:lnTo>
                    <a:pt x="73" y="9794"/>
                  </a:lnTo>
                  <a:lnTo>
                    <a:pt x="171" y="10307"/>
                  </a:lnTo>
                  <a:lnTo>
                    <a:pt x="293" y="10795"/>
                  </a:lnTo>
                  <a:lnTo>
                    <a:pt x="464" y="11308"/>
                  </a:lnTo>
                  <a:lnTo>
                    <a:pt x="659" y="11772"/>
                  </a:lnTo>
                  <a:lnTo>
                    <a:pt x="879" y="12236"/>
                  </a:lnTo>
                  <a:lnTo>
                    <a:pt x="1123" y="12676"/>
                  </a:lnTo>
                  <a:lnTo>
                    <a:pt x="1392" y="13091"/>
                  </a:lnTo>
                  <a:lnTo>
                    <a:pt x="1710" y="13506"/>
                  </a:lnTo>
                  <a:lnTo>
                    <a:pt x="2027" y="13872"/>
                  </a:lnTo>
                  <a:lnTo>
                    <a:pt x="2393" y="14239"/>
                  </a:lnTo>
                  <a:lnTo>
                    <a:pt x="2760" y="14581"/>
                  </a:lnTo>
                  <a:lnTo>
                    <a:pt x="3151" y="14874"/>
                  </a:lnTo>
                  <a:lnTo>
                    <a:pt x="3590" y="15167"/>
                  </a:lnTo>
                  <a:lnTo>
                    <a:pt x="4030" y="15411"/>
                  </a:lnTo>
                  <a:lnTo>
                    <a:pt x="4225" y="15509"/>
                  </a:lnTo>
                  <a:lnTo>
                    <a:pt x="4421" y="15582"/>
                  </a:lnTo>
                  <a:lnTo>
                    <a:pt x="4640" y="15631"/>
                  </a:lnTo>
                  <a:lnTo>
                    <a:pt x="5275" y="15631"/>
                  </a:lnTo>
                  <a:lnTo>
                    <a:pt x="5739" y="15558"/>
                  </a:lnTo>
                  <a:lnTo>
                    <a:pt x="6668" y="15362"/>
                  </a:lnTo>
                  <a:lnTo>
                    <a:pt x="7132" y="15289"/>
                  </a:lnTo>
                  <a:lnTo>
                    <a:pt x="7376" y="15264"/>
                  </a:lnTo>
                  <a:lnTo>
                    <a:pt x="7864" y="15264"/>
                  </a:lnTo>
                  <a:lnTo>
                    <a:pt x="8108" y="15289"/>
                  </a:lnTo>
                  <a:lnTo>
                    <a:pt x="8597" y="15362"/>
                  </a:lnTo>
                  <a:lnTo>
                    <a:pt x="9549" y="15558"/>
                  </a:lnTo>
                  <a:lnTo>
                    <a:pt x="9989" y="15606"/>
                  </a:lnTo>
                  <a:lnTo>
                    <a:pt x="10209" y="15631"/>
                  </a:lnTo>
                  <a:lnTo>
                    <a:pt x="10429" y="15631"/>
                  </a:lnTo>
                  <a:lnTo>
                    <a:pt x="10648" y="15606"/>
                  </a:lnTo>
                  <a:lnTo>
                    <a:pt x="10868" y="15558"/>
                  </a:lnTo>
                  <a:lnTo>
                    <a:pt x="11064" y="15484"/>
                  </a:lnTo>
                  <a:lnTo>
                    <a:pt x="11283" y="15387"/>
                  </a:lnTo>
                  <a:lnTo>
                    <a:pt x="11723" y="15142"/>
                  </a:lnTo>
                  <a:lnTo>
                    <a:pt x="12114" y="14849"/>
                  </a:lnTo>
                  <a:lnTo>
                    <a:pt x="12529" y="14532"/>
                  </a:lnTo>
                  <a:lnTo>
                    <a:pt x="12895" y="14214"/>
                  </a:lnTo>
                  <a:lnTo>
                    <a:pt x="13237" y="13848"/>
                  </a:lnTo>
                  <a:lnTo>
                    <a:pt x="13555" y="13457"/>
                  </a:lnTo>
                  <a:lnTo>
                    <a:pt x="13872" y="13066"/>
                  </a:lnTo>
                  <a:lnTo>
                    <a:pt x="14141" y="12651"/>
                  </a:lnTo>
                  <a:lnTo>
                    <a:pt x="14385" y="12212"/>
                  </a:lnTo>
                  <a:lnTo>
                    <a:pt x="14605" y="11748"/>
                  </a:lnTo>
                  <a:lnTo>
                    <a:pt x="14800" y="11283"/>
                  </a:lnTo>
                  <a:lnTo>
                    <a:pt x="14947" y="10795"/>
                  </a:lnTo>
                  <a:lnTo>
                    <a:pt x="15069" y="10282"/>
                  </a:lnTo>
                  <a:lnTo>
                    <a:pt x="15167" y="9769"/>
                  </a:lnTo>
                  <a:lnTo>
                    <a:pt x="15216" y="9256"/>
                  </a:lnTo>
                  <a:lnTo>
                    <a:pt x="15240" y="8719"/>
                  </a:lnTo>
                  <a:lnTo>
                    <a:pt x="15216" y="8182"/>
                  </a:lnTo>
                  <a:lnTo>
                    <a:pt x="15167" y="7669"/>
                  </a:lnTo>
                  <a:lnTo>
                    <a:pt x="15069" y="7180"/>
                  </a:lnTo>
                  <a:lnTo>
                    <a:pt x="14947" y="6692"/>
                  </a:lnTo>
                  <a:lnTo>
                    <a:pt x="14776" y="6252"/>
                  </a:lnTo>
                  <a:lnTo>
                    <a:pt x="14605" y="5813"/>
                  </a:lnTo>
                  <a:lnTo>
                    <a:pt x="14385" y="5398"/>
                  </a:lnTo>
                  <a:lnTo>
                    <a:pt x="14141" y="5007"/>
                  </a:lnTo>
                  <a:lnTo>
                    <a:pt x="13848" y="4616"/>
                  </a:lnTo>
                  <a:lnTo>
                    <a:pt x="13555" y="4274"/>
                  </a:lnTo>
                  <a:lnTo>
                    <a:pt x="13213" y="3957"/>
                  </a:lnTo>
                  <a:lnTo>
                    <a:pt x="12871" y="3639"/>
                  </a:lnTo>
                  <a:lnTo>
                    <a:pt x="12505" y="3370"/>
                  </a:lnTo>
                  <a:lnTo>
                    <a:pt x="12089" y="3102"/>
                  </a:lnTo>
                  <a:lnTo>
                    <a:pt x="11674" y="2858"/>
                  </a:lnTo>
                  <a:lnTo>
                    <a:pt x="11259" y="2662"/>
                  </a:lnTo>
                  <a:lnTo>
                    <a:pt x="11064" y="2589"/>
                  </a:lnTo>
                  <a:lnTo>
                    <a:pt x="10893" y="2540"/>
                  </a:lnTo>
                  <a:lnTo>
                    <a:pt x="10697" y="2516"/>
                  </a:lnTo>
                  <a:lnTo>
                    <a:pt x="10526" y="2491"/>
                  </a:lnTo>
                  <a:lnTo>
                    <a:pt x="10111" y="2491"/>
                  </a:lnTo>
                  <a:lnTo>
                    <a:pt x="9696" y="2516"/>
                  </a:lnTo>
                  <a:lnTo>
                    <a:pt x="8841" y="2613"/>
                  </a:lnTo>
                  <a:lnTo>
                    <a:pt x="8426" y="2662"/>
                  </a:lnTo>
                  <a:lnTo>
                    <a:pt x="7986" y="2687"/>
                  </a:lnTo>
                  <a:lnTo>
                    <a:pt x="637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18" name="Google Shape;4318;p39"/>
          <p:cNvGrpSpPr/>
          <p:nvPr/>
        </p:nvGrpSpPr>
        <p:grpSpPr>
          <a:xfrm>
            <a:off x="4325412" y="4640900"/>
            <a:ext cx="285551" cy="273913"/>
            <a:chOff x="5241175" y="4959100"/>
            <a:chExt cx="539775" cy="517775"/>
          </a:xfrm>
          <a:solidFill>
            <a:srgbClr val="28209A"/>
          </a:solidFill>
        </p:grpSpPr>
        <p:sp>
          <p:nvSpPr>
            <p:cNvPr id="4319" name="Google Shape;4319;p39"/>
            <p:cNvSpPr/>
            <p:nvPr/>
          </p:nvSpPr>
          <p:spPr>
            <a:xfrm>
              <a:off x="5575150" y="4959100"/>
              <a:ext cx="161225" cy="178300"/>
            </a:xfrm>
            <a:custGeom>
              <a:avLst/>
              <a:gdLst/>
              <a:ahLst/>
              <a:cxnLst/>
              <a:rect l="l" t="t" r="r" b="b"/>
              <a:pathLst>
                <a:path w="6449" h="7132" extrusionOk="0">
                  <a:moveTo>
                    <a:pt x="4641" y="0"/>
                  </a:moveTo>
                  <a:lnTo>
                    <a:pt x="4470" y="25"/>
                  </a:lnTo>
                  <a:lnTo>
                    <a:pt x="4299" y="49"/>
                  </a:lnTo>
                  <a:lnTo>
                    <a:pt x="4128" y="98"/>
                  </a:lnTo>
                  <a:lnTo>
                    <a:pt x="3957" y="147"/>
                  </a:lnTo>
                  <a:lnTo>
                    <a:pt x="3786" y="220"/>
                  </a:lnTo>
                  <a:lnTo>
                    <a:pt x="3640" y="318"/>
                  </a:lnTo>
                  <a:lnTo>
                    <a:pt x="3517" y="415"/>
                  </a:lnTo>
                  <a:lnTo>
                    <a:pt x="3395" y="538"/>
                  </a:lnTo>
                  <a:lnTo>
                    <a:pt x="3273" y="660"/>
                  </a:lnTo>
                  <a:lnTo>
                    <a:pt x="3175" y="806"/>
                  </a:lnTo>
                  <a:lnTo>
                    <a:pt x="3078" y="953"/>
                  </a:lnTo>
                  <a:lnTo>
                    <a:pt x="3005" y="1099"/>
                  </a:lnTo>
                  <a:lnTo>
                    <a:pt x="2931" y="1270"/>
                  </a:lnTo>
                  <a:lnTo>
                    <a:pt x="2907" y="1441"/>
                  </a:lnTo>
                  <a:lnTo>
                    <a:pt x="2882" y="1612"/>
                  </a:lnTo>
                  <a:lnTo>
                    <a:pt x="2858" y="1808"/>
                  </a:lnTo>
                  <a:lnTo>
                    <a:pt x="2882" y="2076"/>
                  </a:lnTo>
                  <a:lnTo>
                    <a:pt x="2956" y="2345"/>
                  </a:lnTo>
                  <a:lnTo>
                    <a:pt x="3053" y="2589"/>
                  </a:lnTo>
                  <a:lnTo>
                    <a:pt x="3175" y="2809"/>
                  </a:lnTo>
                  <a:lnTo>
                    <a:pt x="0" y="6546"/>
                  </a:lnTo>
                  <a:lnTo>
                    <a:pt x="367" y="6814"/>
                  </a:lnTo>
                  <a:lnTo>
                    <a:pt x="709" y="7132"/>
                  </a:lnTo>
                  <a:lnTo>
                    <a:pt x="3884" y="3419"/>
                  </a:lnTo>
                  <a:lnTo>
                    <a:pt x="4055" y="3493"/>
                  </a:lnTo>
                  <a:lnTo>
                    <a:pt x="4250" y="3542"/>
                  </a:lnTo>
                  <a:lnTo>
                    <a:pt x="4445" y="3566"/>
                  </a:lnTo>
                  <a:lnTo>
                    <a:pt x="4641" y="3590"/>
                  </a:lnTo>
                  <a:lnTo>
                    <a:pt x="4836" y="3566"/>
                  </a:lnTo>
                  <a:lnTo>
                    <a:pt x="5007" y="3542"/>
                  </a:lnTo>
                  <a:lnTo>
                    <a:pt x="5178" y="3517"/>
                  </a:lnTo>
                  <a:lnTo>
                    <a:pt x="5349" y="3444"/>
                  </a:lnTo>
                  <a:lnTo>
                    <a:pt x="5496" y="3371"/>
                  </a:lnTo>
                  <a:lnTo>
                    <a:pt x="5642" y="3273"/>
                  </a:lnTo>
                  <a:lnTo>
                    <a:pt x="5789" y="3175"/>
                  </a:lnTo>
                  <a:lnTo>
                    <a:pt x="5911" y="3053"/>
                  </a:lnTo>
                  <a:lnTo>
                    <a:pt x="6033" y="2931"/>
                  </a:lnTo>
                  <a:lnTo>
                    <a:pt x="6131" y="2809"/>
                  </a:lnTo>
                  <a:lnTo>
                    <a:pt x="6228" y="2638"/>
                  </a:lnTo>
                  <a:lnTo>
                    <a:pt x="6302" y="2491"/>
                  </a:lnTo>
                  <a:lnTo>
                    <a:pt x="6350" y="2320"/>
                  </a:lnTo>
                  <a:lnTo>
                    <a:pt x="6399" y="2149"/>
                  </a:lnTo>
                  <a:lnTo>
                    <a:pt x="6424" y="1979"/>
                  </a:lnTo>
                  <a:lnTo>
                    <a:pt x="6448" y="1808"/>
                  </a:lnTo>
                  <a:lnTo>
                    <a:pt x="6424" y="1612"/>
                  </a:lnTo>
                  <a:lnTo>
                    <a:pt x="6399" y="1441"/>
                  </a:lnTo>
                  <a:lnTo>
                    <a:pt x="6350" y="1270"/>
                  </a:lnTo>
                  <a:lnTo>
                    <a:pt x="6302" y="1099"/>
                  </a:lnTo>
                  <a:lnTo>
                    <a:pt x="6228" y="953"/>
                  </a:lnTo>
                  <a:lnTo>
                    <a:pt x="6131" y="806"/>
                  </a:lnTo>
                  <a:lnTo>
                    <a:pt x="6033" y="660"/>
                  </a:lnTo>
                  <a:lnTo>
                    <a:pt x="5911" y="538"/>
                  </a:lnTo>
                  <a:lnTo>
                    <a:pt x="5789" y="415"/>
                  </a:lnTo>
                  <a:lnTo>
                    <a:pt x="5642" y="318"/>
                  </a:lnTo>
                  <a:lnTo>
                    <a:pt x="5496" y="220"/>
                  </a:lnTo>
                  <a:lnTo>
                    <a:pt x="5349" y="147"/>
                  </a:lnTo>
                  <a:lnTo>
                    <a:pt x="5178" y="98"/>
                  </a:lnTo>
                  <a:lnTo>
                    <a:pt x="5007" y="49"/>
                  </a:lnTo>
                  <a:lnTo>
                    <a:pt x="4836" y="25"/>
                  </a:lnTo>
                  <a:lnTo>
                    <a:pt x="464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0" name="Google Shape;4320;p39"/>
            <p:cNvSpPr/>
            <p:nvPr/>
          </p:nvSpPr>
          <p:spPr>
            <a:xfrm>
              <a:off x="5330925" y="4985350"/>
              <a:ext cx="128250" cy="148400"/>
            </a:xfrm>
            <a:custGeom>
              <a:avLst/>
              <a:gdLst/>
              <a:ahLst/>
              <a:cxnLst/>
              <a:rect l="l" t="t" r="r" b="b"/>
              <a:pathLst>
                <a:path w="5130" h="5936" extrusionOk="0">
                  <a:moveTo>
                    <a:pt x="1563" y="0"/>
                  </a:moveTo>
                  <a:lnTo>
                    <a:pt x="1392" y="25"/>
                  </a:lnTo>
                  <a:lnTo>
                    <a:pt x="1221" y="74"/>
                  </a:lnTo>
                  <a:lnTo>
                    <a:pt x="1075" y="147"/>
                  </a:lnTo>
                  <a:lnTo>
                    <a:pt x="904" y="220"/>
                  </a:lnTo>
                  <a:lnTo>
                    <a:pt x="757" y="318"/>
                  </a:lnTo>
                  <a:lnTo>
                    <a:pt x="635" y="416"/>
                  </a:lnTo>
                  <a:lnTo>
                    <a:pt x="513" y="538"/>
                  </a:lnTo>
                  <a:lnTo>
                    <a:pt x="391" y="660"/>
                  </a:lnTo>
                  <a:lnTo>
                    <a:pt x="293" y="806"/>
                  </a:lnTo>
                  <a:lnTo>
                    <a:pt x="196" y="953"/>
                  </a:lnTo>
                  <a:lnTo>
                    <a:pt x="122" y="1099"/>
                  </a:lnTo>
                  <a:lnTo>
                    <a:pt x="74" y="1270"/>
                  </a:lnTo>
                  <a:lnTo>
                    <a:pt x="25" y="1466"/>
                  </a:lnTo>
                  <a:lnTo>
                    <a:pt x="0" y="1637"/>
                  </a:lnTo>
                  <a:lnTo>
                    <a:pt x="0" y="1808"/>
                  </a:lnTo>
                  <a:lnTo>
                    <a:pt x="0" y="2003"/>
                  </a:lnTo>
                  <a:lnTo>
                    <a:pt x="25" y="2174"/>
                  </a:lnTo>
                  <a:lnTo>
                    <a:pt x="74" y="2345"/>
                  </a:lnTo>
                  <a:lnTo>
                    <a:pt x="147" y="2492"/>
                  </a:lnTo>
                  <a:lnTo>
                    <a:pt x="220" y="2663"/>
                  </a:lnTo>
                  <a:lnTo>
                    <a:pt x="318" y="2785"/>
                  </a:lnTo>
                  <a:lnTo>
                    <a:pt x="415" y="2931"/>
                  </a:lnTo>
                  <a:lnTo>
                    <a:pt x="538" y="3053"/>
                  </a:lnTo>
                  <a:lnTo>
                    <a:pt x="660" y="3175"/>
                  </a:lnTo>
                  <a:lnTo>
                    <a:pt x="806" y="3273"/>
                  </a:lnTo>
                  <a:lnTo>
                    <a:pt x="953" y="3371"/>
                  </a:lnTo>
                  <a:lnTo>
                    <a:pt x="1099" y="3444"/>
                  </a:lnTo>
                  <a:lnTo>
                    <a:pt x="1270" y="3493"/>
                  </a:lnTo>
                  <a:lnTo>
                    <a:pt x="1466" y="3542"/>
                  </a:lnTo>
                  <a:lnTo>
                    <a:pt x="1710" y="3566"/>
                  </a:lnTo>
                  <a:lnTo>
                    <a:pt x="1979" y="3566"/>
                  </a:lnTo>
                  <a:lnTo>
                    <a:pt x="2223" y="3517"/>
                  </a:lnTo>
                  <a:lnTo>
                    <a:pt x="2467" y="3444"/>
                  </a:lnTo>
                  <a:lnTo>
                    <a:pt x="4396" y="5935"/>
                  </a:lnTo>
                  <a:lnTo>
                    <a:pt x="4738" y="5642"/>
                  </a:lnTo>
                  <a:lnTo>
                    <a:pt x="5129" y="5374"/>
                  </a:lnTo>
                  <a:lnTo>
                    <a:pt x="3200" y="2858"/>
                  </a:lnTo>
                  <a:lnTo>
                    <a:pt x="3322" y="2687"/>
                  </a:lnTo>
                  <a:lnTo>
                    <a:pt x="3419" y="2516"/>
                  </a:lnTo>
                  <a:lnTo>
                    <a:pt x="3493" y="2321"/>
                  </a:lnTo>
                  <a:lnTo>
                    <a:pt x="3542" y="2101"/>
                  </a:lnTo>
                  <a:lnTo>
                    <a:pt x="3566" y="1930"/>
                  </a:lnTo>
                  <a:lnTo>
                    <a:pt x="3566" y="1734"/>
                  </a:lnTo>
                  <a:lnTo>
                    <a:pt x="3566" y="1564"/>
                  </a:lnTo>
                  <a:lnTo>
                    <a:pt x="3517" y="1393"/>
                  </a:lnTo>
                  <a:lnTo>
                    <a:pt x="3468" y="1222"/>
                  </a:lnTo>
                  <a:lnTo>
                    <a:pt x="3419" y="1075"/>
                  </a:lnTo>
                  <a:lnTo>
                    <a:pt x="3346" y="904"/>
                  </a:lnTo>
                  <a:lnTo>
                    <a:pt x="3249" y="758"/>
                  </a:lnTo>
                  <a:lnTo>
                    <a:pt x="3151" y="635"/>
                  </a:lnTo>
                  <a:lnTo>
                    <a:pt x="3029" y="513"/>
                  </a:lnTo>
                  <a:lnTo>
                    <a:pt x="2907" y="391"/>
                  </a:lnTo>
                  <a:lnTo>
                    <a:pt x="2760" y="294"/>
                  </a:lnTo>
                  <a:lnTo>
                    <a:pt x="2614" y="196"/>
                  </a:lnTo>
                  <a:lnTo>
                    <a:pt x="2443" y="123"/>
                  </a:lnTo>
                  <a:lnTo>
                    <a:pt x="2272" y="74"/>
                  </a:lnTo>
                  <a:lnTo>
                    <a:pt x="2101" y="25"/>
                  </a:lnTo>
                  <a:lnTo>
                    <a:pt x="19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1" name="Google Shape;4321;p39"/>
            <p:cNvSpPr/>
            <p:nvPr/>
          </p:nvSpPr>
          <p:spPr>
            <a:xfrm>
              <a:off x="5241175" y="5241175"/>
              <a:ext cx="180125" cy="109325"/>
            </a:xfrm>
            <a:custGeom>
              <a:avLst/>
              <a:gdLst/>
              <a:ahLst/>
              <a:cxnLst/>
              <a:rect l="l" t="t" r="r" b="b"/>
              <a:pathLst>
                <a:path w="7205" h="4373" extrusionOk="0">
                  <a:moveTo>
                    <a:pt x="6839" y="1"/>
                  </a:moveTo>
                  <a:lnTo>
                    <a:pt x="3224" y="1491"/>
                  </a:lnTo>
                  <a:lnTo>
                    <a:pt x="3102" y="1368"/>
                  </a:lnTo>
                  <a:lnTo>
                    <a:pt x="2980" y="1246"/>
                  </a:lnTo>
                  <a:lnTo>
                    <a:pt x="2858" y="1124"/>
                  </a:lnTo>
                  <a:lnTo>
                    <a:pt x="2687" y="1026"/>
                  </a:lnTo>
                  <a:lnTo>
                    <a:pt x="2540" y="953"/>
                  </a:lnTo>
                  <a:lnTo>
                    <a:pt x="2369" y="880"/>
                  </a:lnTo>
                  <a:lnTo>
                    <a:pt x="2198" y="831"/>
                  </a:lnTo>
                  <a:lnTo>
                    <a:pt x="2027" y="807"/>
                  </a:lnTo>
                  <a:lnTo>
                    <a:pt x="1856" y="782"/>
                  </a:lnTo>
                  <a:lnTo>
                    <a:pt x="1685" y="807"/>
                  </a:lnTo>
                  <a:lnTo>
                    <a:pt x="1514" y="807"/>
                  </a:lnTo>
                  <a:lnTo>
                    <a:pt x="1343" y="856"/>
                  </a:lnTo>
                  <a:lnTo>
                    <a:pt x="1172" y="904"/>
                  </a:lnTo>
                  <a:lnTo>
                    <a:pt x="1026" y="978"/>
                  </a:lnTo>
                  <a:lnTo>
                    <a:pt x="879" y="1051"/>
                  </a:lnTo>
                  <a:lnTo>
                    <a:pt x="733" y="1149"/>
                  </a:lnTo>
                  <a:lnTo>
                    <a:pt x="586" y="1271"/>
                  </a:lnTo>
                  <a:lnTo>
                    <a:pt x="464" y="1393"/>
                  </a:lnTo>
                  <a:lnTo>
                    <a:pt x="342" y="1515"/>
                  </a:lnTo>
                  <a:lnTo>
                    <a:pt x="244" y="1686"/>
                  </a:lnTo>
                  <a:lnTo>
                    <a:pt x="171" y="1832"/>
                  </a:lnTo>
                  <a:lnTo>
                    <a:pt x="98" y="2003"/>
                  </a:lnTo>
                  <a:lnTo>
                    <a:pt x="49" y="2174"/>
                  </a:lnTo>
                  <a:lnTo>
                    <a:pt x="25" y="2345"/>
                  </a:lnTo>
                  <a:lnTo>
                    <a:pt x="0" y="2516"/>
                  </a:lnTo>
                  <a:lnTo>
                    <a:pt x="0" y="2687"/>
                  </a:lnTo>
                  <a:lnTo>
                    <a:pt x="25" y="2858"/>
                  </a:lnTo>
                  <a:lnTo>
                    <a:pt x="73" y="3029"/>
                  </a:lnTo>
                  <a:lnTo>
                    <a:pt x="122" y="3200"/>
                  </a:lnTo>
                  <a:lnTo>
                    <a:pt x="195" y="3347"/>
                  </a:lnTo>
                  <a:lnTo>
                    <a:pt x="269" y="3518"/>
                  </a:lnTo>
                  <a:lnTo>
                    <a:pt x="366" y="3640"/>
                  </a:lnTo>
                  <a:lnTo>
                    <a:pt x="464" y="3786"/>
                  </a:lnTo>
                  <a:lnTo>
                    <a:pt x="611" y="3908"/>
                  </a:lnTo>
                  <a:lnTo>
                    <a:pt x="733" y="4031"/>
                  </a:lnTo>
                  <a:lnTo>
                    <a:pt x="904" y="4128"/>
                  </a:lnTo>
                  <a:lnTo>
                    <a:pt x="1050" y="4201"/>
                  </a:lnTo>
                  <a:lnTo>
                    <a:pt x="1221" y="4275"/>
                  </a:lnTo>
                  <a:lnTo>
                    <a:pt x="1392" y="4324"/>
                  </a:lnTo>
                  <a:lnTo>
                    <a:pt x="1563" y="4348"/>
                  </a:lnTo>
                  <a:lnTo>
                    <a:pt x="1734" y="4372"/>
                  </a:lnTo>
                  <a:lnTo>
                    <a:pt x="1905" y="4372"/>
                  </a:lnTo>
                  <a:lnTo>
                    <a:pt x="2076" y="4348"/>
                  </a:lnTo>
                  <a:lnTo>
                    <a:pt x="2247" y="4299"/>
                  </a:lnTo>
                  <a:lnTo>
                    <a:pt x="2418" y="4250"/>
                  </a:lnTo>
                  <a:lnTo>
                    <a:pt x="2565" y="4201"/>
                  </a:lnTo>
                  <a:lnTo>
                    <a:pt x="2711" y="4104"/>
                  </a:lnTo>
                  <a:lnTo>
                    <a:pt x="2858" y="4006"/>
                  </a:lnTo>
                  <a:lnTo>
                    <a:pt x="3004" y="3908"/>
                  </a:lnTo>
                  <a:lnTo>
                    <a:pt x="3126" y="3786"/>
                  </a:lnTo>
                  <a:lnTo>
                    <a:pt x="3248" y="3640"/>
                  </a:lnTo>
                  <a:lnTo>
                    <a:pt x="3346" y="3493"/>
                  </a:lnTo>
                  <a:lnTo>
                    <a:pt x="3468" y="3200"/>
                  </a:lnTo>
                  <a:lnTo>
                    <a:pt x="3541" y="2931"/>
                  </a:lnTo>
                  <a:lnTo>
                    <a:pt x="3590" y="2638"/>
                  </a:lnTo>
                  <a:lnTo>
                    <a:pt x="3566" y="2345"/>
                  </a:lnTo>
                  <a:lnTo>
                    <a:pt x="7205" y="856"/>
                  </a:lnTo>
                  <a:lnTo>
                    <a:pt x="6985" y="440"/>
                  </a:lnTo>
                  <a:lnTo>
                    <a:pt x="683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2" name="Google Shape;4322;p39"/>
            <p:cNvSpPr/>
            <p:nvPr/>
          </p:nvSpPr>
          <p:spPr>
            <a:xfrm>
              <a:off x="5461575" y="5316900"/>
              <a:ext cx="89175" cy="159975"/>
            </a:xfrm>
            <a:custGeom>
              <a:avLst/>
              <a:gdLst/>
              <a:ahLst/>
              <a:cxnLst/>
              <a:rect l="l" t="t" r="r" b="b"/>
              <a:pathLst>
                <a:path w="3567" h="6399" extrusionOk="0">
                  <a:moveTo>
                    <a:pt x="1491" y="0"/>
                  </a:moveTo>
                  <a:lnTo>
                    <a:pt x="1393" y="2858"/>
                  </a:lnTo>
                  <a:lnTo>
                    <a:pt x="1198" y="2907"/>
                  </a:lnTo>
                  <a:lnTo>
                    <a:pt x="1002" y="3004"/>
                  </a:lnTo>
                  <a:lnTo>
                    <a:pt x="807" y="3102"/>
                  </a:lnTo>
                  <a:lnTo>
                    <a:pt x="636" y="3224"/>
                  </a:lnTo>
                  <a:lnTo>
                    <a:pt x="489" y="3346"/>
                  </a:lnTo>
                  <a:lnTo>
                    <a:pt x="392" y="3493"/>
                  </a:lnTo>
                  <a:lnTo>
                    <a:pt x="269" y="3639"/>
                  </a:lnTo>
                  <a:lnTo>
                    <a:pt x="196" y="3786"/>
                  </a:lnTo>
                  <a:lnTo>
                    <a:pt x="123" y="3932"/>
                  </a:lnTo>
                  <a:lnTo>
                    <a:pt x="74" y="4103"/>
                  </a:lnTo>
                  <a:lnTo>
                    <a:pt x="25" y="4274"/>
                  </a:lnTo>
                  <a:lnTo>
                    <a:pt x="1" y="4445"/>
                  </a:lnTo>
                  <a:lnTo>
                    <a:pt x="1" y="4616"/>
                  </a:lnTo>
                  <a:lnTo>
                    <a:pt x="1" y="4787"/>
                  </a:lnTo>
                  <a:lnTo>
                    <a:pt x="25" y="4958"/>
                  </a:lnTo>
                  <a:lnTo>
                    <a:pt x="74" y="5129"/>
                  </a:lnTo>
                  <a:lnTo>
                    <a:pt x="123" y="5276"/>
                  </a:lnTo>
                  <a:lnTo>
                    <a:pt x="196" y="5447"/>
                  </a:lnTo>
                  <a:lnTo>
                    <a:pt x="294" y="5593"/>
                  </a:lnTo>
                  <a:lnTo>
                    <a:pt x="416" y="5740"/>
                  </a:lnTo>
                  <a:lnTo>
                    <a:pt x="538" y="5886"/>
                  </a:lnTo>
                  <a:lnTo>
                    <a:pt x="660" y="6008"/>
                  </a:lnTo>
                  <a:lnTo>
                    <a:pt x="807" y="6106"/>
                  </a:lnTo>
                  <a:lnTo>
                    <a:pt x="953" y="6179"/>
                  </a:lnTo>
                  <a:lnTo>
                    <a:pt x="1124" y="6252"/>
                  </a:lnTo>
                  <a:lnTo>
                    <a:pt x="1271" y="6326"/>
                  </a:lnTo>
                  <a:lnTo>
                    <a:pt x="1442" y="6350"/>
                  </a:lnTo>
                  <a:lnTo>
                    <a:pt x="1613" y="6375"/>
                  </a:lnTo>
                  <a:lnTo>
                    <a:pt x="1784" y="6399"/>
                  </a:lnTo>
                  <a:lnTo>
                    <a:pt x="1955" y="6375"/>
                  </a:lnTo>
                  <a:lnTo>
                    <a:pt x="2126" y="6350"/>
                  </a:lnTo>
                  <a:lnTo>
                    <a:pt x="2297" y="6301"/>
                  </a:lnTo>
                  <a:lnTo>
                    <a:pt x="2468" y="6252"/>
                  </a:lnTo>
                  <a:lnTo>
                    <a:pt x="2614" y="6179"/>
                  </a:lnTo>
                  <a:lnTo>
                    <a:pt x="2785" y="6082"/>
                  </a:lnTo>
                  <a:lnTo>
                    <a:pt x="2932" y="5984"/>
                  </a:lnTo>
                  <a:lnTo>
                    <a:pt x="3054" y="5862"/>
                  </a:lnTo>
                  <a:lnTo>
                    <a:pt x="3176" y="5715"/>
                  </a:lnTo>
                  <a:lnTo>
                    <a:pt x="3273" y="5569"/>
                  </a:lnTo>
                  <a:lnTo>
                    <a:pt x="3371" y="5422"/>
                  </a:lnTo>
                  <a:lnTo>
                    <a:pt x="3444" y="5276"/>
                  </a:lnTo>
                  <a:lnTo>
                    <a:pt x="3493" y="5105"/>
                  </a:lnTo>
                  <a:lnTo>
                    <a:pt x="3542" y="4934"/>
                  </a:lnTo>
                  <a:lnTo>
                    <a:pt x="3567" y="4763"/>
                  </a:lnTo>
                  <a:lnTo>
                    <a:pt x="3567" y="4592"/>
                  </a:lnTo>
                  <a:lnTo>
                    <a:pt x="3567" y="4421"/>
                  </a:lnTo>
                  <a:lnTo>
                    <a:pt x="3542" y="4250"/>
                  </a:lnTo>
                  <a:lnTo>
                    <a:pt x="3493" y="4079"/>
                  </a:lnTo>
                  <a:lnTo>
                    <a:pt x="3420" y="3908"/>
                  </a:lnTo>
                  <a:lnTo>
                    <a:pt x="3347" y="3761"/>
                  </a:lnTo>
                  <a:lnTo>
                    <a:pt x="3273" y="3615"/>
                  </a:lnTo>
                  <a:lnTo>
                    <a:pt x="3151" y="3468"/>
                  </a:lnTo>
                  <a:lnTo>
                    <a:pt x="2980" y="3273"/>
                  </a:lnTo>
                  <a:lnTo>
                    <a:pt x="2761" y="3102"/>
                  </a:lnTo>
                  <a:lnTo>
                    <a:pt x="2541" y="2980"/>
                  </a:lnTo>
                  <a:lnTo>
                    <a:pt x="2321" y="2907"/>
                  </a:lnTo>
                  <a:lnTo>
                    <a:pt x="2419" y="25"/>
                  </a:lnTo>
                  <a:lnTo>
                    <a:pt x="2419" y="25"/>
                  </a:lnTo>
                  <a:lnTo>
                    <a:pt x="2126" y="49"/>
                  </a:lnTo>
                  <a:lnTo>
                    <a:pt x="1808" y="25"/>
                  </a:lnTo>
                  <a:lnTo>
                    <a:pt x="149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3" name="Google Shape;4323;p39"/>
            <p:cNvSpPr/>
            <p:nvPr/>
          </p:nvSpPr>
          <p:spPr>
            <a:xfrm>
              <a:off x="5619100" y="5194175"/>
              <a:ext cx="161850" cy="89775"/>
            </a:xfrm>
            <a:custGeom>
              <a:avLst/>
              <a:gdLst/>
              <a:ahLst/>
              <a:cxnLst/>
              <a:rect l="l" t="t" r="r" b="b"/>
              <a:pathLst>
                <a:path w="6474" h="3591" extrusionOk="0">
                  <a:moveTo>
                    <a:pt x="4592" y="0"/>
                  </a:moveTo>
                  <a:lnTo>
                    <a:pt x="4422" y="25"/>
                  </a:lnTo>
                  <a:lnTo>
                    <a:pt x="4251" y="73"/>
                  </a:lnTo>
                  <a:lnTo>
                    <a:pt x="4080" y="122"/>
                  </a:lnTo>
                  <a:lnTo>
                    <a:pt x="3884" y="196"/>
                  </a:lnTo>
                  <a:lnTo>
                    <a:pt x="3713" y="293"/>
                  </a:lnTo>
                  <a:lnTo>
                    <a:pt x="3567" y="391"/>
                  </a:lnTo>
                  <a:lnTo>
                    <a:pt x="3420" y="513"/>
                  </a:lnTo>
                  <a:lnTo>
                    <a:pt x="3298" y="660"/>
                  </a:lnTo>
                  <a:lnTo>
                    <a:pt x="3200" y="806"/>
                  </a:lnTo>
                  <a:lnTo>
                    <a:pt x="3103" y="953"/>
                  </a:lnTo>
                  <a:lnTo>
                    <a:pt x="3029" y="1124"/>
                  </a:lnTo>
                  <a:lnTo>
                    <a:pt x="99" y="757"/>
                  </a:lnTo>
                  <a:lnTo>
                    <a:pt x="74" y="1221"/>
                  </a:lnTo>
                  <a:lnTo>
                    <a:pt x="1" y="1661"/>
                  </a:lnTo>
                  <a:lnTo>
                    <a:pt x="2907" y="2027"/>
                  </a:lnTo>
                  <a:lnTo>
                    <a:pt x="2932" y="2223"/>
                  </a:lnTo>
                  <a:lnTo>
                    <a:pt x="3005" y="2418"/>
                  </a:lnTo>
                  <a:lnTo>
                    <a:pt x="3078" y="2565"/>
                  </a:lnTo>
                  <a:lnTo>
                    <a:pt x="3152" y="2736"/>
                  </a:lnTo>
                  <a:lnTo>
                    <a:pt x="3249" y="2882"/>
                  </a:lnTo>
                  <a:lnTo>
                    <a:pt x="3371" y="3004"/>
                  </a:lnTo>
                  <a:lnTo>
                    <a:pt x="3493" y="3126"/>
                  </a:lnTo>
                  <a:lnTo>
                    <a:pt x="3616" y="3248"/>
                  </a:lnTo>
                  <a:lnTo>
                    <a:pt x="3762" y="3346"/>
                  </a:lnTo>
                  <a:lnTo>
                    <a:pt x="3909" y="3419"/>
                  </a:lnTo>
                  <a:lnTo>
                    <a:pt x="4080" y="3493"/>
                  </a:lnTo>
                  <a:lnTo>
                    <a:pt x="4251" y="3541"/>
                  </a:lnTo>
                  <a:lnTo>
                    <a:pt x="4422" y="3566"/>
                  </a:lnTo>
                  <a:lnTo>
                    <a:pt x="4592" y="3590"/>
                  </a:lnTo>
                  <a:lnTo>
                    <a:pt x="4763" y="3590"/>
                  </a:lnTo>
                  <a:lnTo>
                    <a:pt x="4934" y="3566"/>
                  </a:lnTo>
                  <a:lnTo>
                    <a:pt x="5105" y="3541"/>
                  </a:lnTo>
                  <a:lnTo>
                    <a:pt x="5276" y="3468"/>
                  </a:lnTo>
                  <a:lnTo>
                    <a:pt x="5447" y="3419"/>
                  </a:lnTo>
                  <a:lnTo>
                    <a:pt x="5618" y="3322"/>
                  </a:lnTo>
                  <a:lnTo>
                    <a:pt x="5765" y="3224"/>
                  </a:lnTo>
                  <a:lnTo>
                    <a:pt x="5887" y="3102"/>
                  </a:lnTo>
                  <a:lnTo>
                    <a:pt x="6009" y="2980"/>
                  </a:lnTo>
                  <a:lnTo>
                    <a:pt x="6131" y="2858"/>
                  </a:lnTo>
                  <a:lnTo>
                    <a:pt x="6204" y="2711"/>
                  </a:lnTo>
                  <a:lnTo>
                    <a:pt x="6302" y="2565"/>
                  </a:lnTo>
                  <a:lnTo>
                    <a:pt x="6351" y="2394"/>
                  </a:lnTo>
                  <a:lnTo>
                    <a:pt x="6400" y="2223"/>
                  </a:lnTo>
                  <a:lnTo>
                    <a:pt x="6449" y="2076"/>
                  </a:lnTo>
                  <a:lnTo>
                    <a:pt x="6473" y="1881"/>
                  </a:lnTo>
                  <a:lnTo>
                    <a:pt x="6473" y="1710"/>
                  </a:lnTo>
                  <a:lnTo>
                    <a:pt x="6449" y="1539"/>
                  </a:lnTo>
                  <a:lnTo>
                    <a:pt x="6424" y="1368"/>
                  </a:lnTo>
                  <a:lnTo>
                    <a:pt x="6351" y="1197"/>
                  </a:lnTo>
                  <a:lnTo>
                    <a:pt x="6278" y="1026"/>
                  </a:lnTo>
                  <a:lnTo>
                    <a:pt x="6204" y="855"/>
                  </a:lnTo>
                  <a:lnTo>
                    <a:pt x="6107" y="708"/>
                  </a:lnTo>
                  <a:lnTo>
                    <a:pt x="5985" y="586"/>
                  </a:lnTo>
                  <a:lnTo>
                    <a:pt x="5862" y="464"/>
                  </a:lnTo>
                  <a:lnTo>
                    <a:pt x="5740" y="342"/>
                  </a:lnTo>
                  <a:lnTo>
                    <a:pt x="5594" y="269"/>
                  </a:lnTo>
                  <a:lnTo>
                    <a:pt x="5447" y="171"/>
                  </a:lnTo>
                  <a:lnTo>
                    <a:pt x="5276" y="122"/>
                  </a:lnTo>
                  <a:lnTo>
                    <a:pt x="5105" y="73"/>
                  </a:lnTo>
                  <a:lnTo>
                    <a:pt x="4934" y="25"/>
                  </a:lnTo>
                  <a:lnTo>
                    <a:pt x="4763" y="25"/>
                  </a:lnTo>
                  <a:lnTo>
                    <a:pt x="459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4" name="Google Shape;4324;p39"/>
            <p:cNvSpPr/>
            <p:nvPr/>
          </p:nvSpPr>
          <p:spPr>
            <a:xfrm>
              <a:off x="5420075" y="5116000"/>
              <a:ext cx="189300" cy="189925"/>
            </a:xfrm>
            <a:custGeom>
              <a:avLst/>
              <a:gdLst/>
              <a:ahLst/>
              <a:cxnLst/>
              <a:rect l="l" t="t" r="r" b="b"/>
              <a:pathLst>
                <a:path w="7572" h="7597" extrusionOk="0">
                  <a:moveTo>
                    <a:pt x="3786" y="1"/>
                  </a:moveTo>
                  <a:lnTo>
                    <a:pt x="3395" y="25"/>
                  </a:lnTo>
                  <a:lnTo>
                    <a:pt x="3028" y="74"/>
                  </a:lnTo>
                  <a:lnTo>
                    <a:pt x="2662" y="172"/>
                  </a:lnTo>
                  <a:lnTo>
                    <a:pt x="2320" y="294"/>
                  </a:lnTo>
                  <a:lnTo>
                    <a:pt x="1978" y="465"/>
                  </a:lnTo>
                  <a:lnTo>
                    <a:pt x="1661" y="660"/>
                  </a:lnTo>
                  <a:lnTo>
                    <a:pt x="1392" y="880"/>
                  </a:lnTo>
                  <a:lnTo>
                    <a:pt x="1123" y="1124"/>
                  </a:lnTo>
                  <a:lnTo>
                    <a:pt x="879" y="1393"/>
                  </a:lnTo>
                  <a:lnTo>
                    <a:pt x="659" y="1686"/>
                  </a:lnTo>
                  <a:lnTo>
                    <a:pt x="464" y="1979"/>
                  </a:lnTo>
                  <a:lnTo>
                    <a:pt x="293" y="2321"/>
                  </a:lnTo>
                  <a:lnTo>
                    <a:pt x="171" y="2663"/>
                  </a:lnTo>
                  <a:lnTo>
                    <a:pt x="73" y="3029"/>
                  </a:lnTo>
                  <a:lnTo>
                    <a:pt x="24" y="3420"/>
                  </a:lnTo>
                  <a:lnTo>
                    <a:pt x="0" y="3787"/>
                  </a:lnTo>
                  <a:lnTo>
                    <a:pt x="24" y="4177"/>
                  </a:lnTo>
                  <a:lnTo>
                    <a:pt x="73" y="4568"/>
                  </a:lnTo>
                  <a:lnTo>
                    <a:pt x="171" y="4934"/>
                  </a:lnTo>
                  <a:lnTo>
                    <a:pt x="293" y="5276"/>
                  </a:lnTo>
                  <a:lnTo>
                    <a:pt x="464" y="5594"/>
                  </a:lnTo>
                  <a:lnTo>
                    <a:pt x="659" y="5911"/>
                  </a:lnTo>
                  <a:lnTo>
                    <a:pt x="879" y="6204"/>
                  </a:lnTo>
                  <a:lnTo>
                    <a:pt x="1123" y="6473"/>
                  </a:lnTo>
                  <a:lnTo>
                    <a:pt x="1392" y="6717"/>
                  </a:lnTo>
                  <a:lnTo>
                    <a:pt x="1661" y="6937"/>
                  </a:lnTo>
                  <a:lnTo>
                    <a:pt x="1978" y="7133"/>
                  </a:lnTo>
                  <a:lnTo>
                    <a:pt x="2320" y="7279"/>
                  </a:lnTo>
                  <a:lnTo>
                    <a:pt x="2662" y="7426"/>
                  </a:lnTo>
                  <a:lnTo>
                    <a:pt x="3028" y="7499"/>
                  </a:lnTo>
                  <a:lnTo>
                    <a:pt x="3395" y="7572"/>
                  </a:lnTo>
                  <a:lnTo>
                    <a:pt x="3786" y="7597"/>
                  </a:lnTo>
                  <a:lnTo>
                    <a:pt x="4176" y="7572"/>
                  </a:lnTo>
                  <a:lnTo>
                    <a:pt x="4567" y="7499"/>
                  </a:lnTo>
                  <a:lnTo>
                    <a:pt x="4909" y="7426"/>
                  </a:lnTo>
                  <a:lnTo>
                    <a:pt x="5275" y="7279"/>
                  </a:lnTo>
                  <a:lnTo>
                    <a:pt x="5593" y="7133"/>
                  </a:lnTo>
                  <a:lnTo>
                    <a:pt x="5910" y="6937"/>
                  </a:lnTo>
                  <a:lnTo>
                    <a:pt x="6203" y="6717"/>
                  </a:lnTo>
                  <a:lnTo>
                    <a:pt x="6472" y="6473"/>
                  </a:lnTo>
                  <a:lnTo>
                    <a:pt x="6716" y="6204"/>
                  </a:lnTo>
                  <a:lnTo>
                    <a:pt x="6936" y="5911"/>
                  </a:lnTo>
                  <a:lnTo>
                    <a:pt x="7132" y="5594"/>
                  </a:lnTo>
                  <a:lnTo>
                    <a:pt x="7278" y="5276"/>
                  </a:lnTo>
                  <a:lnTo>
                    <a:pt x="7425" y="4934"/>
                  </a:lnTo>
                  <a:lnTo>
                    <a:pt x="7498" y="4568"/>
                  </a:lnTo>
                  <a:lnTo>
                    <a:pt x="7571" y="4177"/>
                  </a:lnTo>
                  <a:lnTo>
                    <a:pt x="7571" y="3787"/>
                  </a:lnTo>
                  <a:lnTo>
                    <a:pt x="7571" y="3420"/>
                  </a:lnTo>
                  <a:lnTo>
                    <a:pt x="7498" y="3029"/>
                  </a:lnTo>
                  <a:lnTo>
                    <a:pt x="7425" y="2663"/>
                  </a:lnTo>
                  <a:lnTo>
                    <a:pt x="7278" y="2321"/>
                  </a:lnTo>
                  <a:lnTo>
                    <a:pt x="7132" y="1979"/>
                  </a:lnTo>
                  <a:lnTo>
                    <a:pt x="6936" y="1686"/>
                  </a:lnTo>
                  <a:lnTo>
                    <a:pt x="6716" y="1393"/>
                  </a:lnTo>
                  <a:lnTo>
                    <a:pt x="6472" y="1124"/>
                  </a:lnTo>
                  <a:lnTo>
                    <a:pt x="6203" y="880"/>
                  </a:lnTo>
                  <a:lnTo>
                    <a:pt x="5910" y="660"/>
                  </a:lnTo>
                  <a:lnTo>
                    <a:pt x="5593" y="465"/>
                  </a:lnTo>
                  <a:lnTo>
                    <a:pt x="5275" y="294"/>
                  </a:lnTo>
                  <a:lnTo>
                    <a:pt x="4909" y="172"/>
                  </a:lnTo>
                  <a:lnTo>
                    <a:pt x="4567" y="74"/>
                  </a:lnTo>
                  <a:lnTo>
                    <a:pt x="4176" y="25"/>
                  </a:lnTo>
                  <a:lnTo>
                    <a:pt x="378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325" name="Google Shape;4325;p39"/>
          <p:cNvSpPr/>
          <p:nvPr/>
        </p:nvSpPr>
        <p:spPr>
          <a:xfrm>
            <a:off x="4916174" y="4669399"/>
            <a:ext cx="251310" cy="138907"/>
          </a:xfrm>
          <a:custGeom>
            <a:avLst/>
            <a:gdLst/>
            <a:ahLst/>
            <a:cxnLst/>
            <a:rect l="l" t="t" r="r" b="b"/>
            <a:pathLst>
              <a:path w="19002" h="10503" extrusionOk="0">
                <a:moveTo>
                  <a:pt x="17072" y="1100"/>
                </a:moveTo>
                <a:lnTo>
                  <a:pt x="17145" y="1124"/>
                </a:lnTo>
                <a:lnTo>
                  <a:pt x="17268" y="1197"/>
                </a:lnTo>
                <a:lnTo>
                  <a:pt x="17365" y="1320"/>
                </a:lnTo>
                <a:lnTo>
                  <a:pt x="17390" y="1393"/>
                </a:lnTo>
                <a:lnTo>
                  <a:pt x="17390" y="1490"/>
                </a:lnTo>
                <a:lnTo>
                  <a:pt x="17390" y="1564"/>
                </a:lnTo>
                <a:lnTo>
                  <a:pt x="17365" y="1637"/>
                </a:lnTo>
                <a:lnTo>
                  <a:pt x="17268" y="1759"/>
                </a:lnTo>
                <a:lnTo>
                  <a:pt x="17145" y="1832"/>
                </a:lnTo>
                <a:lnTo>
                  <a:pt x="17072" y="1857"/>
                </a:lnTo>
                <a:lnTo>
                  <a:pt x="16926" y="1857"/>
                </a:lnTo>
                <a:lnTo>
                  <a:pt x="16852" y="1832"/>
                </a:lnTo>
                <a:lnTo>
                  <a:pt x="16730" y="1759"/>
                </a:lnTo>
                <a:lnTo>
                  <a:pt x="16657" y="1637"/>
                </a:lnTo>
                <a:lnTo>
                  <a:pt x="16633" y="1564"/>
                </a:lnTo>
                <a:lnTo>
                  <a:pt x="16608" y="1490"/>
                </a:lnTo>
                <a:lnTo>
                  <a:pt x="16633" y="1393"/>
                </a:lnTo>
                <a:lnTo>
                  <a:pt x="16657" y="1320"/>
                </a:lnTo>
                <a:lnTo>
                  <a:pt x="16730" y="1197"/>
                </a:lnTo>
                <a:lnTo>
                  <a:pt x="16852" y="1124"/>
                </a:lnTo>
                <a:lnTo>
                  <a:pt x="16926" y="1100"/>
                </a:lnTo>
                <a:close/>
                <a:moveTo>
                  <a:pt x="15924" y="1"/>
                </a:moveTo>
                <a:lnTo>
                  <a:pt x="15656" y="25"/>
                </a:lnTo>
                <a:lnTo>
                  <a:pt x="15387" y="74"/>
                </a:lnTo>
                <a:lnTo>
                  <a:pt x="15192" y="123"/>
                </a:lnTo>
                <a:lnTo>
                  <a:pt x="14996" y="172"/>
                </a:lnTo>
                <a:lnTo>
                  <a:pt x="14801" y="269"/>
                </a:lnTo>
                <a:lnTo>
                  <a:pt x="14605" y="367"/>
                </a:lnTo>
                <a:lnTo>
                  <a:pt x="14435" y="489"/>
                </a:lnTo>
                <a:lnTo>
                  <a:pt x="14264" y="611"/>
                </a:lnTo>
                <a:lnTo>
                  <a:pt x="14093" y="758"/>
                </a:lnTo>
                <a:lnTo>
                  <a:pt x="13970" y="929"/>
                </a:lnTo>
                <a:lnTo>
                  <a:pt x="13824" y="1100"/>
                </a:lnTo>
                <a:lnTo>
                  <a:pt x="13726" y="1271"/>
                </a:lnTo>
                <a:lnTo>
                  <a:pt x="13629" y="1466"/>
                </a:lnTo>
                <a:lnTo>
                  <a:pt x="13531" y="1661"/>
                </a:lnTo>
                <a:lnTo>
                  <a:pt x="13482" y="1881"/>
                </a:lnTo>
                <a:lnTo>
                  <a:pt x="13433" y="2101"/>
                </a:lnTo>
                <a:lnTo>
                  <a:pt x="13409" y="2345"/>
                </a:lnTo>
                <a:lnTo>
                  <a:pt x="13409" y="2565"/>
                </a:lnTo>
                <a:lnTo>
                  <a:pt x="6668" y="4372"/>
                </a:lnTo>
                <a:lnTo>
                  <a:pt x="6986" y="4592"/>
                </a:lnTo>
                <a:lnTo>
                  <a:pt x="7303" y="4812"/>
                </a:lnTo>
                <a:lnTo>
                  <a:pt x="7621" y="5032"/>
                </a:lnTo>
                <a:lnTo>
                  <a:pt x="7938" y="5203"/>
                </a:lnTo>
                <a:lnTo>
                  <a:pt x="8280" y="5374"/>
                </a:lnTo>
                <a:lnTo>
                  <a:pt x="8597" y="5496"/>
                </a:lnTo>
                <a:lnTo>
                  <a:pt x="8939" y="5618"/>
                </a:lnTo>
                <a:lnTo>
                  <a:pt x="9257" y="5740"/>
                </a:lnTo>
                <a:lnTo>
                  <a:pt x="9599" y="5813"/>
                </a:lnTo>
                <a:lnTo>
                  <a:pt x="9941" y="5862"/>
                </a:lnTo>
                <a:lnTo>
                  <a:pt x="10258" y="5911"/>
                </a:lnTo>
                <a:lnTo>
                  <a:pt x="10600" y="5935"/>
                </a:lnTo>
                <a:lnTo>
                  <a:pt x="10942" y="5935"/>
                </a:lnTo>
                <a:lnTo>
                  <a:pt x="11284" y="5911"/>
                </a:lnTo>
                <a:lnTo>
                  <a:pt x="11626" y="5862"/>
                </a:lnTo>
                <a:lnTo>
                  <a:pt x="11968" y="5813"/>
                </a:lnTo>
                <a:lnTo>
                  <a:pt x="12285" y="5716"/>
                </a:lnTo>
                <a:lnTo>
                  <a:pt x="12603" y="5642"/>
                </a:lnTo>
                <a:lnTo>
                  <a:pt x="13140" y="5423"/>
                </a:lnTo>
                <a:lnTo>
                  <a:pt x="13629" y="5203"/>
                </a:lnTo>
                <a:lnTo>
                  <a:pt x="14044" y="4983"/>
                </a:lnTo>
                <a:lnTo>
                  <a:pt x="14386" y="4763"/>
                </a:lnTo>
                <a:lnTo>
                  <a:pt x="14630" y="4592"/>
                </a:lnTo>
                <a:lnTo>
                  <a:pt x="14850" y="4421"/>
                </a:lnTo>
                <a:lnTo>
                  <a:pt x="14923" y="4372"/>
                </a:lnTo>
                <a:lnTo>
                  <a:pt x="15021" y="4348"/>
                </a:lnTo>
                <a:lnTo>
                  <a:pt x="15118" y="4372"/>
                </a:lnTo>
                <a:lnTo>
                  <a:pt x="15192" y="4421"/>
                </a:lnTo>
                <a:lnTo>
                  <a:pt x="15240" y="4519"/>
                </a:lnTo>
                <a:lnTo>
                  <a:pt x="15240" y="4592"/>
                </a:lnTo>
                <a:lnTo>
                  <a:pt x="15240" y="4690"/>
                </a:lnTo>
                <a:lnTo>
                  <a:pt x="15167" y="4763"/>
                </a:lnTo>
                <a:lnTo>
                  <a:pt x="15045" y="4861"/>
                </a:lnTo>
                <a:lnTo>
                  <a:pt x="14752" y="5105"/>
                </a:lnTo>
                <a:lnTo>
                  <a:pt x="14312" y="5398"/>
                </a:lnTo>
                <a:lnTo>
                  <a:pt x="14019" y="5569"/>
                </a:lnTo>
                <a:lnTo>
                  <a:pt x="13702" y="5716"/>
                </a:lnTo>
                <a:lnTo>
                  <a:pt x="13213" y="5935"/>
                </a:lnTo>
                <a:lnTo>
                  <a:pt x="12969" y="6033"/>
                </a:lnTo>
                <a:lnTo>
                  <a:pt x="12676" y="6131"/>
                </a:lnTo>
                <a:lnTo>
                  <a:pt x="12090" y="6277"/>
                </a:lnTo>
                <a:lnTo>
                  <a:pt x="11797" y="6326"/>
                </a:lnTo>
                <a:lnTo>
                  <a:pt x="11479" y="6375"/>
                </a:lnTo>
                <a:lnTo>
                  <a:pt x="11137" y="6400"/>
                </a:lnTo>
                <a:lnTo>
                  <a:pt x="10796" y="6424"/>
                </a:lnTo>
                <a:lnTo>
                  <a:pt x="10429" y="6400"/>
                </a:lnTo>
                <a:lnTo>
                  <a:pt x="10063" y="6375"/>
                </a:lnTo>
                <a:lnTo>
                  <a:pt x="9696" y="6326"/>
                </a:lnTo>
                <a:lnTo>
                  <a:pt x="9306" y="6229"/>
                </a:lnTo>
                <a:lnTo>
                  <a:pt x="8915" y="6131"/>
                </a:lnTo>
                <a:lnTo>
                  <a:pt x="8500" y="5984"/>
                </a:lnTo>
                <a:lnTo>
                  <a:pt x="8085" y="5813"/>
                </a:lnTo>
                <a:lnTo>
                  <a:pt x="7669" y="5594"/>
                </a:lnTo>
                <a:lnTo>
                  <a:pt x="7572" y="5569"/>
                </a:lnTo>
                <a:lnTo>
                  <a:pt x="7376" y="5471"/>
                </a:lnTo>
                <a:lnTo>
                  <a:pt x="7254" y="5471"/>
                </a:lnTo>
                <a:lnTo>
                  <a:pt x="7132" y="5496"/>
                </a:lnTo>
                <a:lnTo>
                  <a:pt x="318" y="7694"/>
                </a:lnTo>
                <a:lnTo>
                  <a:pt x="245" y="7743"/>
                </a:lnTo>
                <a:lnTo>
                  <a:pt x="147" y="7792"/>
                </a:lnTo>
                <a:lnTo>
                  <a:pt x="98" y="7865"/>
                </a:lnTo>
                <a:lnTo>
                  <a:pt x="49" y="7938"/>
                </a:lnTo>
                <a:lnTo>
                  <a:pt x="1" y="8036"/>
                </a:lnTo>
                <a:lnTo>
                  <a:pt x="1" y="8134"/>
                </a:lnTo>
                <a:lnTo>
                  <a:pt x="1" y="8207"/>
                </a:lnTo>
                <a:lnTo>
                  <a:pt x="25" y="8305"/>
                </a:lnTo>
                <a:lnTo>
                  <a:pt x="98" y="8451"/>
                </a:lnTo>
                <a:lnTo>
                  <a:pt x="196" y="8549"/>
                </a:lnTo>
                <a:lnTo>
                  <a:pt x="318" y="8622"/>
                </a:lnTo>
                <a:lnTo>
                  <a:pt x="489" y="8646"/>
                </a:lnTo>
                <a:lnTo>
                  <a:pt x="611" y="8622"/>
                </a:lnTo>
                <a:lnTo>
                  <a:pt x="269" y="8793"/>
                </a:lnTo>
                <a:lnTo>
                  <a:pt x="171" y="8842"/>
                </a:lnTo>
                <a:lnTo>
                  <a:pt x="123" y="8915"/>
                </a:lnTo>
                <a:lnTo>
                  <a:pt x="49" y="8988"/>
                </a:lnTo>
                <a:lnTo>
                  <a:pt x="25" y="9086"/>
                </a:lnTo>
                <a:lnTo>
                  <a:pt x="1" y="9159"/>
                </a:lnTo>
                <a:lnTo>
                  <a:pt x="1" y="9257"/>
                </a:lnTo>
                <a:lnTo>
                  <a:pt x="1" y="9355"/>
                </a:lnTo>
                <a:lnTo>
                  <a:pt x="49" y="9452"/>
                </a:lnTo>
                <a:lnTo>
                  <a:pt x="123" y="9575"/>
                </a:lnTo>
                <a:lnTo>
                  <a:pt x="220" y="9648"/>
                </a:lnTo>
                <a:lnTo>
                  <a:pt x="342" y="9697"/>
                </a:lnTo>
                <a:lnTo>
                  <a:pt x="489" y="9721"/>
                </a:lnTo>
                <a:lnTo>
                  <a:pt x="587" y="9721"/>
                </a:lnTo>
                <a:lnTo>
                  <a:pt x="684" y="9672"/>
                </a:lnTo>
                <a:lnTo>
                  <a:pt x="855" y="9599"/>
                </a:lnTo>
                <a:lnTo>
                  <a:pt x="782" y="9721"/>
                </a:lnTo>
                <a:lnTo>
                  <a:pt x="758" y="9868"/>
                </a:lnTo>
                <a:lnTo>
                  <a:pt x="782" y="10014"/>
                </a:lnTo>
                <a:lnTo>
                  <a:pt x="831" y="10161"/>
                </a:lnTo>
                <a:lnTo>
                  <a:pt x="929" y="10258"/>
                </a:lnTo>
                <a:lnTo>
                  <a:pt x="1026" y="10307"/>
                </a:lnTo>
                <a:lnTo>
                  <a:pt x="1124" y="10356"/>
                </a:lnTo>
                <a:lnTo>
                  <a:pt x="1246" y="10380"/>
                </a:lnTo>
                <a:lnTo>
                  <a:pt x="1393" y="10356"/>
                </a:lnTo>
                <a:lnTo>
                  <a:pt x="1515" y="10283"/>
                </a:lnTo>
                <a:lnTo>
                  <a:pt x="6082" y="7303"/>
                </a:lnTo>
                <a:lnTo>
                  <a:pt x="6546" y="7523"/>
                </a:lnTo>
                <a:lnTo>
                  <a:pt x="7108" y="7743"/>
                </a:lnTo>
                <a:lnTo>
                  <a:pt x="7791" y="7987"/>
                </a:lnTo>
                <a:lnTo>
                  <a:pt x="8524" y="8207"/>
                </a:lnTo>
                <a:lnTo>
                  <a:pt x="9306" y="8402"/>
                </a:lnTo>
                <a:lnTo>
                  <a:pt x="10087" y="8549"/>
                </a:lnTo>
                <a:lnTo>
                  <a:pt x="10454" y="8598"/>
                </a:lnTo>
                <a:lnTo>
                  <a:pt x="10820" y="8646"/>
                </a:lnTo>
                <a:lnTo>
                  <a:pt x="11528" y="8646"/>
                </a:lnTo>
                <a:lnTo>
                  <a:pt x="12212" y="10356"/>
                </a:lnTo>
                <a:lnTo>
                  <a:pt x="12261" y="10405"/>
                </a:lnTo>
                <a:lnTo>
                  <a:pt x="12310" y="10454"/>
                </a:lnTo>
                <a:lnTo>
                  <a:pt x="12383" y="10478"/>
                </a:lnTo>
                <a:lnTo>
                  <a:pt x="12456" y="10503"/>
                </a:lnTo>
                <a:lnTo>
                  <a:pt x="13384" y="10503"/>
                </a:lnTo>
                <a:lnTo>
                  <a:pt x="13482" y="10478"/>
                </a:lnTo>
                <a:lnTo>
                  <a:pt x="13555" y="10454"/>
                </a:lnTo>
                <a:lnTo>
                  <a:pt x="13604" y="10405"/>
                </a:lnTo>
                <a:lnTo>
                  <a:pt x="13629" y="10332"/>
                </a:lnTo>
                <a:lnTo>
                  <a:pt x="13629" y="10234"/>
                </a:lnTo>
                <a:lnTo>
                  <a:pt x="13580" y="10161"/>
                </a:lnTo>
                <a:lnTo>
                  <a:pt x="13506" y="10087"/>
                </a:lnTo>
                <a:lnTo>
                  <a:pt x="13409" y="10087"/>
                </a:lnTo>
                <a:lnTo>
                  <a:pt x="12603" y="10014"/>
                </a:lnTo>
                <a:lnTo>
                  <a:pt x="12163" y="8646"/>
                </a:lnTo>
                <a:lnTo>
                  <a:pt x="12700" y="8598"/>
                </a:lnTo>
                <a:lnTo>
                  <a:pt x="13067" y="8549"/>
                </a:lnTo>
                <a:lnTo>
                  <a:pt x="13482" y="8475"/>
                </a:lnTo>
                <a:lnTo>
                  <a:pt x="13922" y="8378"/>
                </a:lnTo>
                <a:lnTo>
                  <a:pt x="14386" y="8280"/>
                </a:lnTo>
                <a:lnTo>
                  <a:pt x="14874" y="8109"/>
                </a:lnTo>
                <a:lnTo>
                  <a:pt x="15363" y="7914"/>
                </a:lnTo>
                <a:lnTo>
                  <a:pt x="15827" y="7670"/>
                </a:lnTo>
                <a:lnTo>
                  <a:pt x="16046" y="7547"/>
                </a:lnTo>
                <a:lnTo>
                  <a:pt x="16291" y="7376"/>
                </a:lnTo>
                <a:lnTo>
                  <a:pt x="16486" y="7205"/>
                </a:lnTo>
                <a:lnTo>
                  <a:pt x="16681" y="7035"/>
                </a:lnTo>
                <a:lnTo>
                  <a:pt x="16877" y="6839"/>
                </a:lnTo>
                <a:lnTo>
                  <a:pt x="17072" y="6619"/>
                </a:lnTo>
                <a:lnTo>
                  <a:pt x="17219" y="6375"/>
                </a:lnTo>
                <a:lnTo>
                  <a:pt x="17365" y="6131"/>
                </a:lnTo>
                <a:lnTo>
                  <a:pt x="17512" y="5862"/>
                </a:lnTo>
                <a:lnTo>
                  <a:pt x="17610" y="5569"/>
                </a:lnTo>
                <a:lnTo>
                  <a:pt x="17707" y="5276"/>
                </a:lnTo>
                <a:lnTo>
                  <a:pt x="17780" y="4959"/>
                </a:lnTo>
                <a:lnTo>
                  <a:pt x="17829" y="4592"/>
                </a:lnTo>
                <a:lnTo>
                  <a:pt x="17854" y="4226"/>
                </a:lnTo>
                <a:lnTo>
                  <a:pt x="17854" y="3884"/>
                </a:lnTo>
                <a:lnTo>
                  <a:pt x="17829" y="3444"/>
                </a:lnTo>
                <a:lnTo>
                  <a:pt x="17829" y="2980"/>
                </a:lnTo>
                <a:lnTo>
                  <a:pt x="17829" y="2760"/>
                </a:lnTo>
                <a:lnTo>
                  <a:pt x="17878" y="2590"/>
                </a:lnTo>
                <a:lnTo>
                  <a:pt x="18440" y="2370"/>
                </a:lnTo>
                <a:lnTo>
                  <a:pt x="18733" y="2272"/>
                </a:lnTo>
                <a:lnTo>
                  <a:pt x="18293" y="2125"/>
                </a:lnTo>
                <a:lnTo>
                  <a:pt x="18586" y="1979"/>
                </a:lnTo>
                <a:lnTo>
                  <a:pt x="18855" y="1857"/>
                </a:lnTo>
                <a:lnTo>
                  <a:pt x="18953" y="1808"/>
                </a:lnTo>
                <a:lnTo>
                  <a:pt x="19002" y="1759"/>
                </a:lnTo>
                <a:lnTo>
                  <a:pt x="19002" y="1710"/>
                </a:lnTo>
                <a:lnTo>
                  <a:pt x="18953" y="1686"/>
                </a:lnTo>
                <a:lnTo>
                  <a:pt x="18000" y="1271"/>
                </a:lnTo>
                <a:lnTo>
                  <a:pt x="17780" y="1026"/>
                </a:lnTo>
                <a:lnTo>
                  <a:pt x="17561" y="782"/>
                </a:lnTo>
                <a:lnTo>
                  <a:pt x="17243" y="514"/>
                </a:lnTo>
                <a:lnTo>
                  <a:pt x="17048" y="391"/>
                </a:lnTo>
                <a:lnTo>
                  <a:pt x="16852" y="269"/>
                </a:lnTo>
                <a:lnTo>
                  <a:pt x="16633" y="172"/>
                </a:lnTo>
                <a:lnTo>
                  <a:pt x="16413" y="98"/>
                </a:lnTo>
                <a:lnTo>
                  <a:pt x="16169" y="25"/>
                </a:lnTo>
                <a:lnTo>
                  <a:pt x="15924" y="1"/>
                </a:lnTo>
                <a:close/>
              </a:path>
            </a:pathLst>
          </a:custGeom>
          <a:solidFill>
            <a:srgbClr val="28209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326" name="Google Shape;4326;p39"/>
          <p:cNvGrpSpPr/>
          <p:nvPr/>
        </p:nvGrpSpPr>
        <p:grpSpPr>
          <a:xfrm>
            <a:off x="5532596" y="4668479"/>
            <a:ext cx="183159" cy="210615"/>
            <a:chOff x="6685175" y="5036025"/>
            <a:chExt cx="346225" cy="398125"/>
          </a:xfrm>
          <a:solidFill>
            <a:srgbClr val="28209A"/>
          </a:solidFill>
        </p:grpSpPr>
        <p:sp>
          <p:nvSpPr>
            <p:cNvPr id="4327" name="Google Shape;4327;p39"/>
            <p:cNvSpPr/>
            <p:nvPr/>
          </p:nvSpPr>
          <p:spPr>
            <a:xfrm>
              <a:off x="6743800" y="5036025"/>
              <a:ext cx="105650" cy="147775"/>
            </a:xfrm>
            <a:custGeom>
              <a:avLst/>
              <a:gdLst/>
              <a:ahLst/>
              <a:cxnLst/>
              <a:rect l="l" t="t" r="r" b="b"/>
              <a:pathLst>
                <a:path w="4226" h="5911" extrusionOk="0">
                  <a:moveTo>
                    <a:pt x="2931" y="1"/>
                  </a:moveTo>
                  <a:lnTo>
                    <a:pt x="2736" y="25"/>
                  </a:lnTo>
                  <a:lnTo>
                    <a:pt x="2516" y="74"/>
                  </a:lnTo>
                  <a:lnTo>
                    <a:pt x="2272" y="147"/>
                  </a:lnTo>
                  <a:lnTo>
                    <a:pt x="2027" y="269"/>
                  </a:lnTo>
                  <a:lnTo>
                    <a:pt x="1783" y="416"/>
                  </a:lnTo>
                  <a:lnTo>
                    <a:pt x="1539" y="611"/>
                  </a:lnTo>
                  <a:lnTo>
                    <a:pt x="1319" y="807"/>
                  </a:lnTo>
                  <a:lnTo>
                    <a:pt x="1075" y="1026"/>
                  </a:lnTo>
                  <a:lnTo>
                    <a:pt x="855" y="1271"/>
                  </a:lnTo>
                  <a:lnTo>
                    <a:pt x="660" y="1539"/>
                  </a:lnTo>
                  <a:lnTo>
                    <a:pt x="489" y="1808"/>
                  </a:lnTo>
                  <a:lnTo>
                    <a:pt x="318" y="2101"/>
                  </a:lnTo>
                  <a:lnTo>
                    <a:pt x="196" y="2370"/>
                  </a:lnTo>
                  <a:lnTo>
                    <a:pt x="98" y="2663"/>
                  </a:lnTo>
                  <a:lnTo>
                    <a:pt x="25" y="2956"/>
                  </a:lnTo>
                  <a:lnTo>
                    <a:pt x="0" y="3249"/>
                  </a:lnTo>
                  <a:lnTo>
                    <a:pt x="0" y="3517"/>
                  </a:lnTo>
                  <a:lnTo>
                    <a:pt x="49" y="3786"/>
                  </a:lnTo>
                  <a:lnTo>
                    <a:pt x="122" y="4055"/>
                  </a:lnTo>
                  <a:lnTo>
                    <a:pt x="196" y="4299"/>
                  </a:lnTo>
                  <a:lnTo>
                    <a:pt x="293" y="4543"/>
                  </a:lnTo>
                  <a:lnTo>
                    <a:pt x="415" y="4763"/>
                  </a:lnTo>
                  <a:lnTo>
                    <a:pt x="562" y="4958"/>
                  </a:lnTo>
                  <a:lnTo>
                    <a:pt x="708" y="5154"/>
                  </a:lnTo>
                  <a:lnTo>
                    <a:pt x="855" y="5325"/>
                  </a:lnTo>
                  <a:lnTo>
                    <a:pt x="1026" y="5471"/>
                  </a:lnTo>
                  <a:lnTo>
                    <a:pt x="1221" y="5618"/>
                  </a:lnTo>
                  <a:lnTo>
                    <a:pt x="1392" y="5716"/>
                  </a:lnTo>
                  <a:lnTo>
                    <a:pt x="1588" y="5813"/>
                  </a:lnTo>
                  <a:lnTo>
                    <a:pt x="1807" y="5862"/>
                  </a:lnTo>
                  <a:lnTo>
                    <a:pt x="2003" y="5911"/>
                  </a:lnTo>
                  <a:lnTo>
                    <a:pt x="2442" y="5911"/>
                  </a:lnTo>
                  <a:lnTo>
                    <a:pt x="2662" y="5862"/>
                  </a:lnTo>
                  <a:lnTo>
                    <a:pt x="2858" y="5789"/>
                  </a:lnTo>
                  <a:lnTo>
                    <a:pt x="3053" y="5716"/>
                  </a:lnTo>
                  <a:lnTo>
                    <a:pt x="3224" y="5593"/>
                  </a:lnTo>
                  <a:lnTo>
                    <a:pt x="3395" y="5471"/>
                  </a:lnTo>
                  <a:lnTo>
                    <a:pt x="3541" y="5300"/>
                  </a:lnTo>
                  <a:lnTo>
                    <a:pt x="3688" y="5129"/>
                  </a:lnTo>
                  <a:lnTo>
                    <a:pt x="3810" y="4934"/>
                  </a:lnTo>
                  <a:lnTo>
                    <a:pt x="3932" y="4739"/>
                  </a:lnTo>
                  <a:lnTo>
                    <a:pt x="4030" y="4519"/>
                  </a:lnTo>
                  <a:lnTo>
                    <a:pt x="4103" y="4275"/>
                  </a:lnTo>
                  <a:lnTo>
                    <a:pt x="4152" y="4030"/>
                  </a:lnTo>
                  <a:lnTo>
                    <a:pt x="4201" y="3786"/>
                  </a:lnTo>
                  <a:lnTo>
                    <a:pt x="4225" y="3517"/>
                  </a:lnTo>
                  <a:lnTo>
                    <a:pt x="4201" y="3249"/>
                  </a:lnTo>
                  <a:lnTo>
                    <a:pt x="4176" y="2980"/>
                  </a:lnTo>
                  <a:lnTo>
                    <a:pt x="4054" y="1881"/>
                  </a:lnTo>
                  <a:lnTo>
                    <a:pt x="3957" y="1368"/>
                  </a:lnTo>
                  <a:lnTo>
                    <a:pt x="3835" y="904"/>
                  </a:lnTo>
                  <a:lnTo>
                    <a:pt x="3737" y="684"/>
                  </a:lnTo>
                  <a:lnTo>
                    <a:pt x="3664" y="513"/>
                  </a:lnTo>
                  <a:lnTo>
                    <a:pt x="3541" y="342"/>
                  </a:lnTo>
                  <a:lnTo>
                    <a:pt x="3419" y="220"/>
                  </a:lnTo>
                  <a:lnTo>
                    <a:pt x="3273" y="123"/>
                  </a:lnTo>
                  <a:lnTo>
                    <a:pt x="3126" y="49"/>
                  </a:lnTo>
                  <a:lnTo>
                    <a:pt x="293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8" name="Google Shape;4328;p39"/>
            <p:cNvSpPr/>
            <p:nvPr/>
          </p:nvSpPr>
          <p:spPr>
            <a:xfrm>
              <a:off x="6685175" y="5152025"/>
              <a:ext cx="84275" cy="117275"/>
            </a:xfrm>
            <a:custGeom>
              <a:avLst/>
              <a:gdLst/>
              <a:ahLst/>
              <a:cxnLst/>
              <a:rect l="l" t="t" r="r" b="b"/>
              <a:pathLst>
                <a:path w="3371" h="4691" extrusionOk="0">
                  <a:moveTo>
                    <a:pt x="1368" y="1"/>
                  </a:moveTo>
                  <a:lnTo>
                    <a:pt x="1197" y="25"/>
                  </a:lnTo>
                  <a:lnTo>
                    <a:pt x="1026" y="99"/>
                  </a:lnTo>
                  <a:lnTo>
                    <a:pt x="855" y="172"/>
                  </a:lnTo>
                  <a:lnTo>
                    <a:pt x="709" y="270"/>
                  </a:lnTo>
                  <a:lnTo>
                    <a:pt x="562" y="392"/>
                  </a:lnTo>
                  <a:lnTo>
                    <a:pt x="440" y="538"/>
                  </a:lnTo>
                  <a:lnTo>
                    <a:pt x="318" y="685"/>
                  </a:lnTo>
                  <a:lnTo>
                    <a:pt x="220" y="856"/>
                  </a:lnTo>
                  <a:lnTo>
                    <a:pt x="147" y="1051"/>
                  </a:lnTo>
                  <a:lnTo>
                    <a:pt x="74" y="1247"/>
                  </a:lnTo>
                  <a:lnTo>
                    <a:pt x="49" y="1442"/>
                  </a:lnTo>
                  <a:lnTo>
                    <a:pt x="1" y="1662"/>
                  </a:lnTo>
                  <a:lnTo>
                    <a:pt x="1" y="1882"/>
                  </a:lnTo>
                  <a:lnTo>
                    <a:pt x="1" y="2101"/>
                  </a:lnTo>
                  <a:lnTo>
                    <a:pt x="25" y="2346"/>
                  </a:lnTo>
                  <a:lnTo>
                    <a:pt x="74" y="2565"/>
                  </a:lnTo>
                  <a:lnTo>
                    <a:pt x="147" y="2810"/>
                  </a:lnTo>
                  <a:lnTo>
                    <a:pt x="220" y="3054"/>
                  </a:lnTo>
                  <a:lnTo>
                    <a:pt x="342" y="3274"/>
                  </a:lnTo>
                  <a:lnTo>
                    <a:pt x="440" y="3493"/>
                  </a:lnTo>
                  <a:lnTo>
                    <a:pt x="587" y="3689"/>
                  </a:lnTo>
                  <a:lnTo>
                    <a:pt x="733" y="3860"/>
                  </a:lnTo>
                  <a:lnTo>
                    <a:pt x="880" y="4031"/>
                  </a:lnTo>
                  <a:lnTo>
                    <a:pt x="1051" y="4177"/>
                  </a:lnTo>
                  <a:lnTo>
                    <a:pt x="1222" y="4324"/>
                  </a:lnTo>
                  <a:lnTo>
                    <a:pt x="1393" y="4422"/>
                  </a:lnTo>
                  <a:lnTo>
                    <a:pt x="1564" y="4519"/>
                  </a:lnTo>
                  <a:lnTo>
                    <a:pt x="1759" y="4592"/>
                  </a:lnTo>
                  <a:lnTo>
                    <a:pt x="1954" y="4641"/>
                  </a:lnTo>
                  <a:lnTo>
                    <a:pt x="2125" y="4690"/>
                  </a:lnTo>
                  <a:lnTo>
                    <a:pt x="2516" y="4690"/>
                  </a:lnTo>
                  <a:lnTo>
                    <a:pt x="2687" y="4641"/>
                  </a:lnTo>
                  <a:lnTo>
                    <a:pt x="2882" y="4592"/>
                  </a:lnTo>
                  <a:lnTo>
                    <a:pt x="3029" y="4495"/>
                  </a:lnTo>
                  <a:lnTo>
                    <a:pt x="3151" y="4397"/>
                  </a:lnTo>
                  <a:lnTo>
                    <a:pt x="3249" y="4299"/>
                  </a:lnTo>
                  <a:lnTo>
                    <a:pt x="3322" y="4153"/>
                  </a:lnTo>
                  <a:lnTo>
                    <a:pt x="3371" y="4006"/>
                  </a:lnTo>
                  <a:lnTo>
                    <a:pt x="3371" y="3860"/>
                  </a:lnTo>
                  <a:lnTo>
                    <a:pt x="3371" y="3689"/>
                  </a:lnTo>
                  <a:lnTo>
                    <a:pt x="3347" y="3518"/>
                  </a:lnTo>
                  <a:lnTo>
                    <a:pt x="3249" y="3127"/>
                  </a:lnTo>
                  <a:lnTo>
                    <a:pt x="3078" y="2712"/>
                  </a:lnTo>
                  <a:lnTo>
                    <a:pt x="2712" y="1808"/>
                  </a:lnTo>
                  <a:lnTo>
                    <a:pt x="2370" y="953"/>
                  </a:lnTo>
                  <a:lnTo>
                    <a:pt x="2199" y="612"/>
                  </a:lnTo>
                  <a:lnTo>
                    <a:pt x="2028" y="343"/>
                  </a:lnTo>
                  <a:lnTo>
                    <a:pt x="1954" y="221"/>
                  </a:lnTo>
                  <a:lnTo>
                    <a:pt x="1857" y="123"/>
                  </a:lnTo>
                  <a:lnTo>
                    <a:pt x="1735" y="74"/>
                  </a:lnTo>
                  <a:lnTo>
                    <a:pt x="1637" y="25"/>
                  </a:lnTo>
                  <a:lnTo>
                    <a:pt x="149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9" name="Google Shape;4329;p39"/>
            <p:cNvSpPr/>
            <p:nvPr/>
          </p:nvSpPr>
          <p:spPr>
            <a:xfrm>
              <a:off x="6871400" y="5038475"/>
              <a:ext cx="105650" cy="145325"/>
            </a:xfrm>
            <a:custGeom>
              <a:avLst/>
              <a:gdLst/>
              <a:ahLst/>
              <a:cxnLst/>
              <a:rect l="l" t="t" r="r" b="b"/>
              <a:pathLst>
                <a:path w="4226" h="5813" extrusionOk="0">
                  <a:moveTo>
                    <a:pt x="1295" y="0"/>
                  </a:moveTo>
                  <a:lnTo>
                    <a:pt x="1100" y="49"/>
                  </a:lnTo>
                  <a:lnTo>
                    <a:pt x="953" y="98"/>
                  </a:lnTo>
                  <a:lnTo>
                    <a:pt x="807" y="196"/>
                  </a:lnTo>
                  <a:lnTo>
                    <a:pt x="684" y="318"/>
                  </a:lnTo>
                  <a:lnTo>
                    <a:pt x="587" y="464"/>
                  </a:lnTo>
                  <a:lnTo>
                    <a:pt x="489" y="660"/>
                  </a:lnTo>
                  <a:lnTo>
                    <a:pt x="391" y="855"/>
                  </a:lnTo>
                  <a:lnTo>
                    <a:pt x="269" y="1295"/>
                  </a:lnTo>
                  <a:lnTo>
                    <a:pt x="172" y="1808"/>
                  </a:lnTo>
                  <a:lnTo>
                    <a:pt x="49" y="2882"/>
                  </a:lnTo>
                  <a:lnTo>
                    <a:pt x="1" y="3151"/>
                  </a:lnTo>
                  <a:lnTo>
                    <a:pt x="1" y="3419"/>
                  </a:lnTo>
                  <a:lnTo>
                    <a:pt x="25" y="3688"/>
                  </a:lnTo>
                  <a:lnTo>
                    <a:pt x="74" y="3932"/>
                  </a:lnTo>
                  <a:lnTo>
                    <a:pt x="123" y="4177"/>
                  </a:lnTo>
                  <a:lnTo>
                    <a:pt x="196" y="4421"/>
                  </a:lnTo>
                  <a:lnTo>
                    <a:pt x="294" y="4641"/>
                  </a:lnTo>
                  <a:lnTo>
                    <a:pt x="416" y="4836"/>
                  </a:lnTo>
                  <a:lnTo>
                    <a:pt x="538" y="5031"/>
                  </a:lnTo>
                  <a:lnTo>
                    <a:pt x="684" y="5202"/>
                  </a:lnTo>
                  <a:lnTo>
                    <a:pt x="831" y="5373"/>
                  </a:lnTo>
                  <a:lnTo>
                    <a:pt x="1002" y="5495"/>
                  </a:lnTo>
                  <a:lnTo>
                    <a:pt x="1173" y="5618"/>
                  </a:lnTo>
                  <a:lnTo>
                    <a:pt x="1368" y="5691"/>
                  </a:lnTo>
                  <a:lnTo>
                    <a:pt x="1588" y="5764"/>
                  </a:lnTo>
                  <a:lnTo>
                    <a:pt x="1783" y="5813"/>
                  </a:lnTo>
                  <a:lnTo>
                    <a:pt x="2223" y="5813"/>
                  </a:lnTo>
                  <a:lnTo>
                    <a:pt x="2418" y="5764"/>
                  </a:lnTo>
                  <a:lnTo>
                    <a:pt x="2638" y="5715"/>
                  </a:lnTo>
                  <a:lnTo>
                    <a:pt x="2834" y="5618"/>
                  </a:lnTo>
                  <a:lnTo>
                    <a:pt x="3005" y="5520"/>
                  </a:lnTo>
                  <a:lnTo>
                    <a:pt x="3200" y="5373"/>
                  </a:lnTo>
                  <a:lnTo>
                    <a:pt x="3371" y="5227"/>
                  </a:lnTo>
                  <a:lnTo>
                    <a:pt x="3517" y="5056"/>
                  </a:lnTo>
                  <a:lnTo>
                    <a:pt x="3664" y="4860"/>
                  </a:lnTo>
                  <a:lnTo>
                    <a:pt x="3811" y="4665"/>
                  </a:lnTo>
                  <a:lnTo>
                    <a:pt x="3933" y="4445"/>
                  </a:lnTo>
                  <a:lnTo>
                    <a:pt x="4030" y="4201"/>
                  </a:lnTo>
                  <a:lnTo>
                    <a:pt x="4104" y="3957"/>
                  </a:lnTo>
                  <a:lnTo>
                    <a:pt x="4177" y="3688"/>
                  </a:lnTo>
                  <a:lnTo>
                    <a:pt x="4226" y="3419"/>
                  </a:lnTo>
                  <a:lnTo>
                    <a:pt x="4226" y="3151"/>
                  </a:lnTo>
                  <a:lnTo>
                    <a:pt x="4201" y="2858"/>
                  </a:lnTo>
                  <a:lnTo>
                    <a:pt x="4128" y="2589"/>
                  </a:lnTo>
                  <a:lnTo>
                    <a:pt x="4030" y="2296"/>
                  </a:lnTo>
                  <a:lnTo>
                    <a:pt x="3908" y="2027"/>
                  </a:lnTo>
                  <a:lnTo>
                    <a:pt x="3737" y="1734"/>
                  </a:lnTo>
                  <a:lnTo>
                    <a:pt x="3566" y="1490"/>
                  </a:lnTo>
                  <a:lnTo>
                    <a:pt x="3371" y="1221"/>
                  </a:lnTo>
                  <a:lnTo>
                    <a:pt x="3151" y="1002"/>
                  </a:lnTo>
                  <a:lnTo>
                    <a:pt x="2907" y="782"/>
                  </a:lnTo>
                  <a:lnTo>
                    <a:pt x="2687" y="586"/>
                  </a:lnTo>
                  <a:lnTo>
                    <a:pt x="2443" y="415"/>
                  </a:lnTo>
                  <a:lnTo>
                    <a:pt x="2199" y="269"/>
                  </a:lnTo>
                  <a:lnTo>
                    <a:pt x="1954" y="147"/>
                  </a:lnTo>
                  <a:lnTo>
                    <a:pt x="1710" y="74"/>
                  </a:lnTo>
                  <a:lnTo>
                    <a:pt x="1490" y="25"/>
                  </a:lnTo>
                  <a:lnTo>
                    <a:pt x="129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0" name="Google Shape;4330;p39"/>
            <p:cNvSpPr/>
            <p:nvPr/>
          </p:nvSpPr>
          <p:spPr>
            <a:xfrm>
              <a:off x="6944050" y="5155700"/>
              <a:ext cx="87350" cy="116025"/>
            </a:xfrm>
            <a:custGeom>
              <a:avLst/>
              <a:gdLst/>
              <a:ahLst/>
              <a:cxnLst/>
              <a:rect l="l" t="t" r="r" b="b"/>
              <a:pathLst>
                <a:path w="3494" h="4641" extrusionOk="0">
                  <a:moveTo>
                    <a:pt x="1979" y="0"/>
                  </a:moveTo>
                  <a:lnTo>
                    <a:pt x="1857" y="49"/>
                  </a:lnTo>
                  <a:lnTo>
                    <a:pt x="1735" y="98"/>
                  </a:lnTo>
                  <a:lnTo>
                    <a:pt x="1637" y="196"/>
                  </a:lnTo>
                  <a:lnTo>
                    <a:pt x="1540" y="294"/>
                  </a:lnTo>
                  <a:lnTo>
                    <a:pt x="1369" y="562"/>
                  </a:lnTo>
                  <a:lnTo>
                    <a:pt x="1173" y="904"/>
                  </a:lnTo>
                  <a:lnTo>
                    <a:pt x="782" y="1735"/>
                  </a:lnTo>
                  <a:lnTo>
                    <a:pt x="367" y="2614"/>
                  </a:lnTo>
                  <a:lnTo>
                    <a:pt x="196" y="3005"/>
                  </a:lnTo>
                  <a:lnTo>
                    <a:pt x="74" y="3395"/>
                  </a:lnTo>
                  <a:lnTo>
                    <a:pt x="25" y="3566"/>
                  </a:lnTo>
                  <a:lnTo>
                    <a:pt x="1" y="3737"/>
                  </a:lnTo>
                  <a:lnTo>
                    <a:pt x="25" y="3908"/>
                  </a:lnTo>
                  <a:lnTo>
                    <a:pt x="50" y="4055"/>
                  </a:lnTo>
                  <a:lnTo>
                    <a:pt x="99" y="4177"/>
                  </a:lnTo>
                  <a:lnTo>
                    <a:pt x="196" y="4299"/>
                  </a:lnTo>
                  <a:lnTo>
                    <a:pt x="318" y="4397"/>
                  </a:lnTo>
                  <a:lnTo>
                    <a:pt x="465" y="4494"/>
                  </a:lnTo>
                  <a:lnTo>
                    <a:pt x="636" y="4568"/>
                  </a:lnTo>
                  <a:lnTo>
                    <a:pt x="831" y="4616"/>
                  </a:lnTo>
                  <a:lnTo>
                    <a:pt x="1027" y="4641"/>
                  </a:lnTo>
                  <a:lnTo>
                    <a:pt x="1198" y="4641"/>
                  </a:lnTo>
                  <a:lnTo>
                    <a:pt x="1393" y="4616"/>
                  </a:lnTo>
                  <a:lnTo>
                    <a:pt x="1588" y="4568"/>
                  </a:lnTo>
                  <a:lnTo>
                    <a:pt x="1784" y="4494"/>
                  </a:lnTo>
                  <a:lnTo>
                    <a:pt x="1955" y="4421"/>
                  </a:lnTo>
                  <a:lnTo>
                    <a:pt x="2150" y="4323"/>
                  </a:lnTo>
                  <a:lnTo>
                    <a:pt x="2321" y="4201"/>
                  </a:lnTo>
                  <a:lnTo>
                    <a:pt x="2492" y="4055"/>
                  </a:lnTo>
                  <a:lnTo>
                    <a:pt x="2663" y="3884"/>
                  </a:lnTo>
                  <a:lnTo>
                    <a:pt x="2810" y="3713"/>
                  </a:lnTo>
                  <a:lnTo>
                    <a:pt x="2956" y="3517"/>
                  </a:lnTo>
                  <a:lnTo>
                    <a:pt x="3078" y="3322"/>
                  </a:lnTo>
                  <a:lnTo>
                    <a:pt x="3200" y="3102"/>
                  </a:lnTo>
                  <a:lnTo>
                    <a:pt x="3298" y="2882"/>
                  </a:lnTo>
                  <a:lnTo>
                    <a:pt x="3371" y="2638"/>
                  </a:lnTo>
                  <a:lnTo>
                    <a:pt x="3420" y="2418"/>
                  </a:lnTo>
                  <a:lnTo>
                    <a:pt x="3469" y="2174"/>
                  </a:lnTo>
                  <a:lnTo>
                    <a:pt x="3493" y="1954"/>
                  </a:lnTo>
                  <a:lnTo>
                    <a:pt x="3493" y="1735"/>
                  </a:lnTo>
                  <a:lnTo>
                    <a:pt x="3469" y="1515"/>
                  </a:lnTo>
                  <a:lnTo>
                    <a:pt x="3445" y="1319"/>
                  </a:lnTo>
                  <a:lnTo>
                    <a:pt x="3396" y="1124"/>
                  </a:lnTo>
                  <a:lnTo>
                    <a:pt x="3322" y="929"/>
                  </a:lnTo>
                  <a:lnTo>
                    <a:pt x="3249" y="758"/>
                  </a:lnTo>
                  <a:lnTo>
                    <a:pt x="3127" y="587"/>
                  </a:lnTo>
                  <a:lnTo>
                    <a:pt x="3005" y="440"/>
                  </a:lnTo>
                  <a:lnTo>
                    <a:pt x="2883" y="318"/>
                  </a:lnTo>
                  <a:lnTo>
                    <a:pt x="2736" y="196"/>
                  </a:lnTo>
                  <a:lnTo>
                    <a:pt x="2565" y="98"/>
                  </a:lnTo>
                  <a:lnTo>
                    <a:pt x="2394" y="49"/>
                  </a:lnTo>
                  <a:lnTo>
                    <a:pt x="224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1" name="Google Shape;4331;p39"/>
            <p:cNvSpPr/>
            <p:nvPr/>
          </p:nvSpPr>
          <p:spPr>
            <a:xfrm>
              <a:off x="6727300" y="5185625"/>
              <a:ext cx="263800" cy="248525"/>
            </a:xfrm>
            <a:custGeom>
              <a:avLst/>
              <a:gdLst/>
              <a:ahLst/>
              <a:cxnLst/>
              <a:rect l="l" t="t" r="r" b="b"/>
              <a:pathLst>
                <a:path w="10552" h="9941" extrusionOk="0">
                  <a:moveTo>
                    <a:pt x="5252" y="0"/>
                  </a:moveTo>
                  <a:lnTo>
                    <a:pt x="4959" y="25"/>
                  </a:lnTo>
                  <a:lnTo>
                    <a:pt x="4666" y="73"/>
                  </a:lnTo>
                  <a:lnTo>
                    <a:pt x="4372" y="171"/>
                  </a:lnTo>
                  <a:lnTo>
                    <a:pt x="4104" y="293"/>
                  </a:lnTo>
                  <a:lnTo>
                    <a:pt x="3835" y="464"/>
                  </a:lnTo>
                  <a:lnTo>
                    <a:pt x="3591" y="635"/>
                  </a:lnTo>
                  <a:lnTo>
                    <a:pt x="3371" y="855"/>
                  </a:lnTo>
                  <a:lnTo>
                    <a:pt x="3176" y="1124"/>
                  </a:lnTo>
                  <a:lnTo>
                    <a:pt x="3029" y="1343"/>
                  </a:lnTo>
                  <a:lnTo>
                    <a:pt x="2907" y="1612"/>
                  </a:lnTo>
                  <a:lnTo>
                    <a:pt x="2809" y="1856"/>
                  </a:lnTo>
                  <a:lnTo>
                    <a:pt x="2736" y="2125"/>
                  </a:lnTo>
                  <a:lnTo>
                    <a:pt x="2565" y="2662"/>
                  </a:lnTo>
                  <a:lnTo>
                    <a:pt x="2492" y="2931"/>
                  </a:lnTo>
                  <a:lnTo>
                    <a:pt x="2394" y="3200"/>
                  </a:lnTo>
                  <a:lnTo>
                    <a:pt x="2248" y="3444"/>
                  </a:lnTo>
                  <a:lnTo>
                    <a:pt x="2101" y="3688"/>
                  </a:lnTo>
                  <a:lnTo>
                    <a:pt x="1906" y="3908"/>
                  </a:lnTo>
                  <a:lnTo>
                    <a:pt x="1735" y="4103"/>
                  </a:lnTo>
                  <a:lnTo>
                    <a:pt x="1320" y="4470"/>
                  </a:lnTo>
                  <a:lnTo>
                    <a:pt x="904" y="4860"/>
                  </a:lnTo>
                  <a:lnTo>
                    <a:pt x="709" y="5080"/>
                  </a:lnTo>
                  <a:lnTo>
                    <a:pt x="514" y="5324"/>
                  </a:lnTo>
                  <a:lnTo>
                    <a:pt x="367" y="5569"/>
                  </a:lnTo>
                  <a:lnTo>
                    <a:pt x="245" y="5837"/>
                  </a:lnTo>
                  <a:lnTo>
                    <a:pt x="147" y="6130"/>
                  </a:lnTo>
                  <a:lnTo>
                    <a:pt x="74" y="6423"/>
                  </a:lnTo>
                  <a:lnTo>
                    <a:pt x="25" y="6741"/>
                  </a:lnTo>
                  <a:lnTo>
                    <a:pt x="1" y="7034"/>
                  </a:lnTo>
                  <a:lnTo>
                    <a:pt x="25" y="7327"/>
                  </a:lnTo>
                  <a:lnTo>
                    <a:pt x="50" y="7620"/>
                  </a:lnTo>
                  <a:lnTo>
                    <a:pt x="123" y="7889"/>
                  </a:lnTo>
                  <a:lnTo>
                    <a:pt x="221" y="8158"/>
                  </a:lnTo>
                  <a:lnTo>
                    <a:pt x="318" y="8426"/>
                  </a:lnTo>
                  <a:lnTo>
                    <a:pt x="440" y="8646"/>
                  </a:lnTo>
                  <a:lnTo>
                    <a:pt x="611" y="8890"/>
                  </a:lnTo>
                  <a:lnTo>
                    <a:pt x="782" y="9086"/>
                  </a:lnTo>
                  <a:lnTo>
                    <a:pt x="953" y="9281"/>
                  </a:lnTo>
                  <a:lnTo>
                    <a:pt x="1149" y="9428"/>
                  </a:lnTo>
                  <a:lnTo>
                    <a:pt x="1368" y="9574"/>
                  </a:lnTo>
                  <a:lnTo>
                    <a:pt x="1613" y="9696"/>
                  </a:lnTo>
                  <a:lnTo>
                    <a:pt x="1857" y="9794"/>
                  </a:lnTo>
                  <a:lnTo>
                    <a:pt x="2101" y="9867"/>
                  </a:lnTo>
                  <a:lnTo>
                    <a:pt x="2370" y="9916"/>
                  </a:lnTo>
                  <a:lnTo>
                    <a:pt x="2614" y="9940"/>
                  </a:lnTo>
                  <a:lnTo>
                    <a:pt x="2980" y="9916"/>
                  </a:lnTo>
                  <a:lnTo>
                    <a:pt x="3347" y="9818"/>
                  </a:lnTo>
                  <a:lnTo>
                    <a:pt x="3689" y="9696"/>
                  </a:lnTo>
                  <a:lnTo>
                    <a:pt x="4006" y="9501"/>
                  </a:lnTo>
                  <a:lnTo>
                    <a:pt x="4153" y="9403"/>
                  </a:lnTo>
                  <a:lnTo>
                    <a:pt x="4299" y="9330"/>
                  </a:lnTo>
                  <a:lnTo>
                    <a:pt x="4446" y="9305"/>
                  </a:lnTo>
                  <a:lnTo>
                    <a:pt x="4592" y="9257"/>
                  </a:lnTo>
                  <a:lnTo>
                    <a:pt x="4910" y="9232"/>
                  </a:lnTo>
                  <a:lnTo>
                    <a:pt x="5642" y="9232"/>
                  </a:lnTo>
                  <a:lnTo>
                    <a:pt x="5960" y="9257"/>
                  </a:lnTo>
                  <a:lnTo>
                    <a:pt x="6106" y="9305"/>
                  </a:lnTo>
                  <a:lnTo>
                    <a:pt x="6253" y="9330"/>
                  </a:lnTo>
                  <a:lnTo>
                    <a:pt x="6400" y="9403"/>
                  </a:lnTo>
                  <a:lnTo>
                    <a:pt x="6546" y="9501"/>
                  </a:lnTo>
                  <a:lnTo>
                    <a:pt x="6864" y="9696"/>
                  </a:lnTo>
                  <a:lnTo>
                    <a:pt x="7206" y="9818"/>
                  </a:lnTo>
                  <a:lnTo>
                    <a:pt x="7572" y="9916"/>
                  </a:lnTo>
                  <a:lnTo>
                    <a:pt x="7938" y="9940"/>
                  </a:lnTo>
                  <a:lnTo>
                    <a:pt x="8207" y="9916"/>
                  </a:lnTo>
                  <a:lnTo>
                    <a:pt x="8451" y="9867"/>
                  </a:lnTo>
                  <a:lnTo>
                    <a:pt x="8695" y="9794"/>
                  </a:lnTo>
                  <a:lnTo>
                    <a:pt x="8940" y="9696"/>
                  </a:lnTo>
                  <a:lnTo>
                    <a:pt x="9184" y="9574"/>
                  </a:lnTo>
                  <a:lnTo>
                    <a:pt x="9404" y="9428"/>
                  </a:lnTo>
                  <a:lnTo>
                    <a:pt x="9599" y="9281"/>
                  </a:lnTo>
                  <a:lnTo>
                    <a:pt x="9770" y="9086"/>
                  </a:lnTo>
                  <a:lnTo>
                    <a:pt x="9941" y="8890"/>
                  </a:lnTo>
                  <a:lnTo>
                    <a:pt x="10112" y="8646"/>
                  </a:lnTo>
                  <a:lnTo>
                    <a:pt x="10234" y="8426"/>
                  </a:lnTo>
                  <a:lnTo>
                    <a:pt x="10332" y="8158"/>
                  </a:lnTo>
                  <a:lnTo>
                    <a:pt x="10429" y="7889"/>
                  </a:lnTo>
                  <a:lnTo>
                    <a:pt x="10503" y="7620"/>
                  </a:lnTo>
                  <a:lnTo>
                    <a:pt x="10527" y="7327"/>
                  </a:lnTo>
                  <a:lnTo>
                    <a:pt x="10551" y="7034"/>
                  </a:lnTo>
                  <a:lnTo>
                    <a:pt x="10527" y="6741"/>
                  </a:lnTo>
                  <a:lnTo>
                    <a:pt x="10478" y="6423"/>
                  </a:lnTo>
                  <a:lnTo>
                    <a:pt x="10405" y="6130"/>
                  </a:lnTo>
                  <a:lnTo>
                    <a:pt x="10307" y="5837"/>
                  </a:lnTo>
                  <a:lnTo>
                    <a:pt x="10185" y="5569"/>
                  </a:lnTo>
                  <a:lnTo>
                    <a:pt x="10039" y="5324"/>
                  </a:lnTo>
                  <a:lnTo>
                    <a:pt x="9843" y="5080"/>
                  </a:lnTo>
                  <a:lnTo>
                    <a:pt x="9648" y="4860"/>
                  </a:lnTo>
                  <a:lnTo>
                    <a:pt x="9233" y="4470"/>
                  </a:lnTo>
                  <a:lnTo>
                    <a:pt x="8817" y="4103"/>
                  </a:lnTo>
                  <a:lnTo>
                    <a:pt x="8646" y="3908"/>
                  </a:lnTo>
                  <a:lnTo>
                    <a:pt x="8451" y="3688"/>
                  </a:lnTo>
                  <a:lnTo>
                    <a:pt x="8305" y="3444"/>
                  </a:lnTo>
                  <a:lnTo>
                    <a:pt x="8158" y="3200"/>
                  </a:lnTo>
                  <a:lnTo>
                    <a:pt x="8060" y="2931"/>
                  </a:lnTo>
                  <a:lnTo>
                    <a:pt x="7963" y="2662"/>
                  </a:lnTo>
                  <a:lnTo>
                    <a:pt x="7816" y="2125"/>
                  </a:lnTo>
                  <a:lnTo>
                    <a:pt x="7743" y="1856"/>
                  </a:lnTo>
                  <a:lnTo>
                    <a:pt x="7645" y="1612"/>
                  </a:lnTo>
                  <a:lnTo>
                    <a:pt x="7523" y="1343"/>
                  </a:lnTo>
                  <a:lnTo>
                    <a:pt x="7376" y="1124"/>
                  </a:lnTo>
                  <a:lnTo>
                    <a:pt x="7181" y="855"/>
                  </a:lnTo>
                  <a:lnTo>
                    <a:pt x="6961" y="635"/>
                  </a:lnTo>
                  <a:lnTo>
                    <a:pt x="6717" y="464"/>
                  </a:lnTo>
                  <a:lnTo>
                    <a:pt x="6448" y="293"/>
                  </a:lnTo>
                  <a:lnTo>
                    <a:pt x="6180" y="171"/>
                  </a:lnTo>
                  <a:lnTo>
                    <a:pt x="5887" y="73"/>
                  </a:lnTo>
                  <a:lnTo>
                    <a:pt x="5594" y="25"/>
                  </a:lnTo>
                  <a:lnTo>
                    <a:pt x="530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344" name="Google Shape;4344;p39"/>
          <p:cNvSpPr txBox="1"/>
          <p:nvPr/>
        </p:nvSpPr>
        <p:spPr>
          <a:xfrm>
            <a:off x="5853197" y="2101509"/>
            <a:ext cx="1996272" cy="15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900" b="1" dirty="0">
                <a:solidFill>
                  <a:srgbClr val="28209A"/>
                </a:solidFill>
                <a:latin typeface="PT Sans" panose="020B0503020203020204" pitchFamily="34" charset="77"/>
                <a:ea typeface="Open Sans Condensed ExtraBold" pitchFamily="2" charset="0"/>
                <a:cs typeface="Open Sans Condensed ExtraBold" pitchFamily="2" charset="0"/>
                <a:sym typeface="Titillium Web"/>
              </a:rPr>
              <a:t>Set of icons if you decide to use one</a:t>
            </a:r>
            <a:endParaRPr sz="900" dirty="0">
              <a:solidFill>
                <a:srgbClr val="28209A"/>
              </a:solidFill>
              <a:latin typeface="PT Sans" panose="020B0503020203020204" pitchFamily="34" charset="77"/>
              <a:ea typeface="Open Sans Condensed ExtraBold" pitchFamily="2" charset="0"/>
              <a:cs typeface="Open Sans Condensed ExtraBold" pitchFamily="2" charset="0"/>
              <a:sym typeface="Titillium We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rgbClr val="28209A"/>
              </a:solidFill>
              <a:latin typeface="PT Sans" panose="020B0503020203020204" pitchFamily="34" charset="77"/>
              <a:ea typeface="Open Sans Condensed ExtraBold" pitchFamily="2" charset="0"/>
              <a:cs typeface="Open Sans Condensed ExtraBold" pitchFamily="2" charset="0"/>
              <a:sym typeface="Titillium We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rgbClr val="28209A"/>
              </a:solidFill>
              <a:latin typeface="PT Sans" panose="020B0503020203020204" pitchFamily="34" charset="77"/>
              <a:ea typeface="Open Sans Condensed ExtraBold" pitchFamily="2" charset="0"/>
              <a:cs typeface="Open Sans Condensed ExtraBold" pitchFamily="2" charset="0"/>
              <a:sym typeface="Titillium Web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wbray templa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</TotalTime>
  <Words>237</Words>
  <Application>Microsoft Macintosh PowerPoint</Application>
  <PresentationFormat>On-screen Show (16:9)</PresentationFormat>
  <Paragraphs>53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Dosis Light</vt:lpstr>
      <vt:lpstr>Titillium Web Light</vt:lpstr>
      <vt:lpstr>Arial</vt:lpstr>
      <vt:lpstr>PT Sans</vt:lpstr>
      <vt:lpstr>Open Sans Condensed</vt:lpstr>
      <vt:lpstr>Open Sans Condensed ExtraBold</vt:lpstr>
      <vt:lpstr>Mowbray template</vt:lpstr>
      <vt:lpstr>THIS IS YOUR PRESENTATION TITLE</vt:lpstr>
      <vt:lpstr>1.TRANSITION HEADLINE</vt:lpstr>
      <vt:lpstr>THIS IS A SLIDE TITLE</vt:lpstr>
      <vt:lpstr>YOU CAN ALSO SPLIT YOUR CONTENT</vt:lpstr>
      <vt:lpstr>A PICTURE IS WORTH A THOUSAND WORDS</vt:lpstr>
      <vt:lpstr>PowerPoint Presentation</vt:lpstr>
      <vt:lpstr>AND TABLES TO COMPARE DATA</vt:lpstr>
      <vt:lpstr>CONCLUSIONS</vt:lpstr>
      <vt:lpstr>THANKS!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Roman</dc:creator>
  <cp:lastModifiedBy>Roman Selin</cp:lastModifiedBy>
  <cp:revision>9</cp:revision>
  <dcterms:modified xsi:type="dcterms:W3CDTF">2026-10-02T07:24:09Z</dcterms:modified>
</cp:coreProperties>
</file>