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21383625" cy="30275213"/>
  <p:notesSz cx="6858000" cy="9144000"/>
  <p:defaultTextStyle>
    <a:defPPr>
      <a:defRPr lang="en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8209A"/>
    <a:srgbClr val="281F9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210"/>
    <p:restoredTop sz="94675"/>
  </p:normalViewPr>
  <p:slideViewPr>
    <p:cSldViewPr snapToGrid="0">
      <p:cViewPr>
        <p:scale>
          <a:sx n="52" d="100"/>
          <a:sy n="52" d="100"/>
        </p:scale>
        <p:origin x="888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man Selin" userId="3e4c3b775bd9bad9" providerId="LiveId" clId="{6F9934D0-DDEE-52F1-A630-2418258CAE3F}"/>
    <pc:docChg chg="modSld">
      <pc:chgData name="Roman Selin" userId="3e4c3b775bd9bad9" providerId="LiveId" clId="{6F9934D0-DDEE-52F1-A630-2418258CAE3F}" dt="2026-10-02T06:59:42.349" v="27" actId="20577"/>
      <pc:docMkLst>
        <pc:docMk/>
      </pc:docMkLst>
      <pc:sldChg chg="modSp mod">
        <pc:chgData name="Roman Selin" userId="3e4c3b775bd9bad9" providerId="LiveId" clId="{6F9934D0-DDEE-52F1-A630-2418258CAE3F}" dt="2026-10-02T06:59:42.349" v="27" actId="20577"/>
        <pc:sldMkLst>
          <pc:docMk/>
          <pc:sldMk cId="4291524921" sldId="256"/>
        </pc:sldMkLst>
        <pc:spChg chg="mod">
          <ac:chgData name="Roman Selin" userId="3e4c3b775bd9bad9" providerId="LiveId" clId="{6F9934D0-DDEE-52F1-A630-2418258CAE3F}" dt="2026-10-02T06:59:42.349" v="27" actId="20577"/>
          <ac:spMkLst>
            <pc:docMk/>
            <pc:sldMk cId="4291524921" sldId="256"/>
            <ac:spMk id="10" creationId="{ECFEF7F9-4992-139F-2AEB-CBB70203D066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989275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18F4CF-F8F2-BC47-AECD-C95E78E543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848241-B171-BB6D-1766-3D9022AD3F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889D2A-7B1B-36BB-FC54-7890E00C96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13ED5-39C2-204C-B268-49303FCFB008}" type="datetimeFigureOut">
              <a:rPr lang="en-UA" smtClean="0"/>
              <a:t>02.10.2026</a:t>
            </a:fld>
            <a:endParaRPr lang="en-U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B305AC-6944-FE6C-3719-1258A93B67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C90CAA-54D0-7F89-D1C2-A4D0F6AAD9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436E49-C716-B34C-9A0D-49BE992FA407}" type="slidenum">
              <a:rPr lang="en-UA" smtClean="0"/>
              <a:t>‹#›</a:t>
            </a:fld>
            <a:endParaRPr lang="en-UA"/>
          </a:p>
        </p:txBody>
      </p:sp>
    </p:spTree>
    <p:extLst>
      <p:ext uri="{BB962C8B-B14F-4D97-AF65-F5344CB8AC3E}">
        <p14:creationId xmlns:p14="http://schemas.microsoft.com/office/powerpoint/2010/main" val="7422443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E397E9-EFB4-2E36-BB91-B138D667CB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7140B52-059A-A296-069C-61391736FF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36E956-1D85-AE18-690D-ECF0797487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13ED5-39C2-204C-B268-49303FCFB008}" type="datetimeFigureOut">
              <a:rPr lang="en-UA" smtClean="0"/>
              <a:t>02.10.2026</a:t>
            </a:fld>
            <a:endParaRPr lang="en-U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376A6B-3961-215E-7C6A-4AFE05FF03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62FED1-5170-6D98-7983-DD65F7BC80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436E49-C716-B34C-9A0D-49BE992FA407}" type="slidenum">
              <a:rPr lang="en-UA" smtClean="0"/>
              <a:t>‹#›</a:t>
            </a:fld>
            <a:endParaRPr lang="en-UA"/>
          </a:p>
        </p:txBody>
      </p:sp>
    </p:spTree>
    <p:extLst>
      <p:ext uri="{BB962C8B-B14F-4D97-AF65-F5344CB8AC3E}">
        <p14:creationId xmlns:p14="http://schemas.microsoft.com/office/powerpoint/2010/main" val="35123401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A6513F-6B4C-0375-0920-79C7C3A24F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826E18-0E4E-8883-62A5-2BB3F5E6DCE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C871737-4232-ACB8-8135-A0E665B1019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839B23F-CF31-71A9-F25C-2513D36A13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13ED5-39C2-204C-B268-49303FCFB008}" type="datetimeFigureOut">
              <a:rPr lang="en-UA" smtClean="0"/>
              <a:t>02.10.2026</a:t>
            </a:fld>
            <a:endParaRPr lang="en-U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1EB994B-57EB-2B64-ECEF-F26A463E9E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A1FA211-C131-33E0-0E9D-001AF071C1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436E49-C716-B34C-9A0D-49BE992FA407}" type="slidenum">
              <a:rPr lang="en-UA" smtClean="0"/>
              <a:t>‹#›</a:t>
            </a:fld>
            <a:endParaRPr lang="en-UA"/>
          </a:p>
        </p:txBody>
      </p:sp>
    </p:spTree>
    <p:extLst>
      <p:ext uri="{BB962C8B-B14F-4D97-AF65-F5344CB8AC3E}">
        <p14:creationId xmlns:p14="http://schemas.microsoft.com/office/powerpoint/2010/main" val="2446603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E12732-E366-7CEE-567F-3B87F63796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0F43B9E-8848-ACCF-EF3E-49F228D50A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7BB8004-C22C-7847-9E83-2BD28DC140D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20610DC-F121-76FF-1E5D-C7781ECB148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AEDA63E-7C03-8199-4968-A7F47A90DC0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D308B4D-4DBD-E767-BC5D-DC1BA34BD4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13ED5-39C2-204C-B268-49303FCFB008}" type="datetimeFigureOut">
              <a:rPr lang="en-UA" smtClean="0"/>
              <a:t>02.10.2026</a:t>
            </a:fld>
            <a:endParaRPr lang="en-U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BE6D07A-25AF-6FF8-1216-185AE271E9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D77A142-57B1-9AED-7AF6-8FCBCCFAA3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436E49-C716-B34C-9A0D-49BE992FA407}" type="slidenum">
              <a:rPr lang="en-UA" smtClean="0"/>
              <a:t>‹#›</a:t>
            </a:fld>
            <a:endParaRPr lang="en-UA"/>
          </a:p>
        </p:txBody>
      </p:sp>
    </p:spTree>
    <p:extLst>
      <p:ext uri="{BB962C8B-B14F-4D97-AF65-F5344CB8AC3E}">
        <p14:creationId xmlns:p14="http://schemas.microsoft.com/office/powerpoint/2010/main" val="17278521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F4A3B5-2CB4-7052-80EA-8BFBEBD445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352D4F5-0232-69B9-A95A-DD2F3CAB4F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13ED5-39C2-204C-B268-49303FCFB008}" type="datetimeFigureOut">
              <a:rPr lang="en-UA" smtClean="0"/>
              <a:t>02.10.2026</a:t>
            </a:fld>
            <a:endParaRPr lang="en-U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05D9859-088D-AEDB-F5E9-5F8DD7D5DF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5EEEAD2-4973-3AE1-F4C6-7C60625F19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436E49-C716-B34C-9A0D-49BE992FA407}" type="slidenum">
              <a:rPr lang="en-UA" smtClean="0"/>
              <a:t>‹#›</a:t>
            </a:fld>
            <a:endParaRPr lang="en-UA"/>
          </a:p>
        </p:txBody>
      </p:sp>
    </p:spTree>
    <p:extLst>
      <p:ext uri="{BB962C8B-B14F-4D97-AF65-F5344CB8AC3E}">
        <p14:creationId xmlns:p14="http://schemas.microsoft.com/office/powerpoint/2010/main" val="13737812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B1D2C4F-FA68-953D-F88C-EC79A63A5B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13ED5-39C2-204C-B268-49303FCFB008}" type="datetimeFigureOut">
              <a:rPr lang="en-UA" smtClean="0"/>
              <a:t>02.10.2026</a:t>
            </a:fld>
            <a:endParaRPr lang="en-U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44E8AC0-ADC3-2874-7782-FFE55A8640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11B053-1AA1-7F22-9F77-78280EE063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436E49-C716-B34C-9A0D-49BE992FA407}" type="slidenum">
              <a:rPr lang="en-UA" smtClean="0"/>
              <a:t>‹#›</a:t>
            </a:fld>
            <a:endParaRPr lang="en-UA"/>
          </a:p>
        </p:txBody>
      </p:sp>
    </p:spTree>
    <p:extLst>
      <p:ext uri="{BB962C8B-B14F-4D97-AF65-F5344CB8AC3E}">
        <p14:creationId xmlns:p14="http://schemas.microsoft.com/office/powerpoint/2010/main" val="40071252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BBE413-FCEA-30A3-BA4E-631B6C7B57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42D9EE-E6D9-6E41-9B93-B590C2B02D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58E41F-DC74-582F-2F4E-22E8B8C2D0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F85B8D-1DC0-94F8-0020-536B89C799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13ED5-39C2-204C-B268-49303FCFB008}" type="datetimeFigureOut">
              <a:rPr lang="en-UA" smtClean="0"/>
              <a:t>02.10.2026</a:t>
            </a:fld>
            <a:endParaRPr lang="en-U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47FC369-107F-F140-180F-C0DCE41BB1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A7B2E1A-96AD-34DF-3AF7-D9FB431A97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436E49-C716-B34C-9A0D-49BE992FA407}" type="slidenum">
              <a:rPr lang="en-UA" smtClean="0"/>
              <a:t>‹#›</a:t>
            </a:fld>
            <a:endParaRPr lang="en-UA"/>
          </a:p>
        </p:txBody>
      </p:sp>
    </p:spTree>
    <p:extLst>
      <p:ext uri="{BB962C8B-B14F-4D97-AF65-F5344CB8AC3E}">
        <p14:creationId xmlns:p14="http://schemas.microsoft.com/office/powerpoint/2010/main" val="2496180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5E3A7A-C854-EEA5-CC95-C144FADB96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7B9F8F4-6950-A003-E22E-06FFE0BC1A7F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C8D9FB-F639-A855-7E6E-CB10A5D3F5E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CE7FD10-73F9-E896-8248-F1E7390E1F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13ED5-39C2-204C-B268-49303FCFB008}" type="datetimeFigureOut">
              <a:rPr lang="en-UA" smtClean="0"/>
              <a:t>02.10.2026</a:t>
            </a:fld>
            <a:endParaRPr lang="en-U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987878-59D6-B728-3566-09E068F458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CB9E2AB-B1B6-E029-1D5C-1AF7BB9B60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436E49-C716-B34C-9A0D-49BE992FA407}" type="slidenum">
              <a:rPr lang="en-UA" smtClean="0"/>
              <a:t>‹#›</a:t>
            </a:fld>
            <a:endParaRPr lang="en-UA"/>
          </a:p>
        </p:txBody>
      </p:sp>
    </p:spTree>
    <p:extLst>
      <p:ext uri="{BB962C8B-B14F-4D97-AF65-F5344CB8AC3E}">
        <p14:creationId xmlns:p14="http://schemas.microsoft.com/office/powerpoint/2010/main" val="18983453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97E71D-AC60-30BB-E496-C7E6F05BD9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135ED0A-7B25-C957-D6B4-1D4DAC9384A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853FF0A-4DC6-6E7A-CC52-1941F58B2F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13ED5-39C2-204C-B268-49303FCFB008}" type="datetimeFigureOut">
              <a:rPr lang="en-UA" smtClean="0"/>
              <a:t>02.10.2026</a:t>
            </a:fld>
            <a:endParaRPr lang="en-U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C7BE33-CB4B-2559-A714-694B39ED1D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3EFFEF-45E9-0003-4CD3-ECC5EEF74B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436E49-C716-B34C-9A0D-49BE992FA407}" type="slidenum">
              <a:rPr lang="en-UA" smtClean="0"/>
              <a:t>‹#›</a:t>
            </a:fld>
            <a:endParaRPr lang="en-UA"/>
          </a:p>
        </p:txBody>
      </p:sp>
    </p:spTree>
    <p:extLst>
      <p:ext uri="{BB962C8B-B14F-4D97-AF65-F5344CB8AC3E}">
        <p14:creationId xmlns:p14="http://schemas.microsoft.com/office/powerpoint/2010/main" val="39183992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666F48B-168D-9E34-33A9-F85F81753F8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C10147A-6A91-2FC0-85DF-96126E4ADC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EDE0A1-4950-A970-20F7-7B5906752C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13ED5-39C2-204C-B268-49303FCFB008}" type="datetimeFigureOut">
              <a:rPr lang="en-UA" smtClean="0"/>
              <a:t>02.10.2026</a:t>
            </a:fld>
            <a:endParaRPr lang="en-U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3F9AFA-C2F1-EA70-A7F0-82C2DC4DEF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ED2295-01D8-2B4D-ABFE-879BE55014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436E49-C716-B34C-9A0D-49BE992FA407}" type="slidenum">
              <a:rPr lang="en-UA" smtClean="0"/>
              <a:t>‹#›</a:t>
            </a:fld>
            <a:endParaRPr lang="en-UA"/>
          </a:p>
        </p:txBody>
      </p:sp>
    </p:spTree>
    <p:extLst>
      <p:ext uri="{BB962C8B-B14F-4D97-AF65-F5344CB8AC3E}">
        <p14:creationId xmlns:p14="http://schemas.microsoft.com/office/powerpoint/2010/main" val="27630124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F146652-3AF2-7E27-A882-B437CA5656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57DCBE0-CEBC-BE2C-5CA9-0590123D57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418AEF-AF8D-DFF0-FA00-0DE20A7F73E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6C13ED5-39C2-204C-B268-49303FCFB008}" type="datetimeFigureOut">
              <a:rPr lang="en-UA" smtClean="0"/>
              <a:t>02.10.2026</a:t>
            </a:fld>
            <a:endParaRPr lang="en-U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F335E0-CE2F-6B4E-EF72-8B2E5D27830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C2DE30-2536-AF6E-A5EE-46AA4A660D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3436E49-C716-B34C-9A0D-49BE992FA407}" type="slidenum">
              <a:rPr lang="en-UA" smtClean="0"/>
              <a:t>‹#›</a:t>
            </a:fld>
            <a:endParaRPr lang="en-UA"/>
          </a:p>
        </p:txBody>
      </p:sp>
    </p:spTree>
    <p:extLst>
      <p:ext uri="{BB962C8B-B14F-4D97-AF65-F5344CB8AC3E}">
        <p14:creationId xmlns:p14="http://schemas.microsoft.com/office/powerpoint/2010/main" val="26102508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BCC472BD-6786-C86C-9E92-9C9A74548771}"/>
              </a:ext>
            </a:extLst>
          </p:cNvPr>
          <p:cNvSpPr/>
          <p:nvPr/>
        </p:nvSpPr>
        <p:spPr>
          <a:xfrm>
            <a:off x="1301449" y="770486"/>
            <a:ext cx="18780727" cy="2121408"/>
          </a:xfrm>
          <a:prstGeom prst="rect">
            <a:avLst/>
          </a:prstGeom>
          <a:solidFill>
            <a:srgbClr val="281F9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A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88A79AB-C642-CFD8-0FDF-FA520E126E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1588" y="1144703"/>
            <a:ext cx="1339836" cy="137297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7D647C4-8657-8D98-16DC-9CFBC594F9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46820" y="1144703"/>
            <a:ext cx="2331679" cy="137610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8DF010D-6166-071F-2554-3DE5231E9F5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63895" y="1144703"/>
            <a:ext cx="1839785" cy="1372975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ECFEF7F9-4992-139F-2AEB-CBB70203D066}"/>
              </a:ext>
            </a:extLst>
          </p:cNvPr>
          <p:cNvSpPr txBox="1"/>
          <p:nvPr/>
        </p:nvSpPr>
        <p:spPr>
          <a:xfrm>
            <a:off x="9389076" y="1144703"/>
            <a:ext cx="10693100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>
                <a:solidFill>
                  <a:schemeClr val="bg1"/>
                </a:solidFill>
                <a:latin typeface="PT Sans" panose="020B0503020203020204" pitchFamily="34" charset="77"/>
                <a:ea typeface="Open Sans Condensed" pitchFamily="2" charset="0"/>
                <a:cs typeface="Open Sans Condensed" pitchFamily="2" charset="0"/>
              </a:rPr>
              <a:t>VIII </a:t>
            </a:r>
            <a:r>
              <a:rPr lang="en-US" sz="2800" dirty="0">
                <a:solidFill>
                  <a:schemeClr val="bg1"/>
                </a:solidFill>
                <a:latin typeface="PT Sans" panose="020B0503020203020204" pitchFamily="34" charset="77"/>
                <a:ea typeface="Open Sans Condensed" pitchFamily="2" charset="0"/>
                <a:cs typeface="Open Sans Condensed" pitchFamily="2" charset="0"/>
              </a:rPr>
              <a:t>International Conference on Welding and Related Technologies</a:t>
            </a:r>
          </a:p>
          <a:p>
            <a:r>
              <a:rPr lang="en-US" sz="2800" b="1" dirty="0">
                <a:solidFill>
                  <a:schemeClr val="bg1"/>
                </a:solidFill>
                <a:latin typeface="PT Sans" panose="020B0503020203020204" pitchFamily="34" charset="77"/>
                <a:ea typeface="Open Sans Condensed" pitchFamily="2" charset="0"/>
                <a:cs typeface="Open Sans Condensed" pitchFamily="2" charset="0"/>
              </a:rPr>
              <a:t>WRT 2026 | 5.10 – 9.10.2026</a:t>
            </a:r>
          </a:p>
          <a:p>
            <a:r>
              <a:rPr lang="en-US" sz="2800" b="1" dirty="0">
                <a:solidFill>
                  <a:schemeClr val="bg1"/>
                </a:solidFill>
                <a:latin typeface="PT Sans" panose="020B0503020203020204" pitchFamily="34" charset="77"/>
                <a:ea typeface="Open Sans Condensed" pitchFamily="2" charset="0"/>
                <a:cs typeface="Open Sans Condensed" pitchFamily="2" charset="0"/>
              </a:rPr>
              <a:t>Poster Presentation</a:t>
            </a:r>
            <a:endParaRPr lang="uk-UA" sz="2800" b="1" dirty="0">
              <a:solidFill>
                <a:schemeClr val="bg1"/>
              </a:solidFill>
              <a:latin typeface="PT Sans" panose="020B0503020203020204" pitchFamily="34" charset="77"/>
              <a:ea typeface="Open Sans Condensed" pitchFamily="2" charset="0"/>
              <a:cs typeface="Open Sans Condense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915249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16</Words>
  <Application>Microsoft Macintosh PowerPoint</Application>
  <PresentationFormat>Custom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Aptos</vt:lpstr>
      <vt:lpstr>Aptos Display</vt:lpstr>
      <vt:lpstr>Arial</vt:lpstr>
      <vt:lpstr>PT Sans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Roman Selin</dc:creator>
  <cp:lastModifiedBy>Roman Selin</cp:lastModifiedBy>
  <cp:revision>1</cp:revision>
  <dcterms:created xsi:type="dcterms:W3CDTF">2026-10-02T06:48:32Z</dcterms:created>
  <dcterms:modified xsi:type="dcterms:W3CDTF">2026-10-02T06:59:42Z</dcterms:modified>
</cp:coreProperties>
</file>